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4"/>
  </p:sldMasterIdLst>
  <p:notesMasterIdLst>
    <p:notesMasterId r:id="rId32"/>
  </p:notesMasterIdLst>
  <p:handoutMasterIdLst>
    <p:handoutMasterId r:id="rId33"/>
  </p:handoutMasterIdLst>
  <p:sldIdLst>
    <p:sldId id="522" r:id="rId5"/>
    <p:sldId id="497" r:id="rId6"/>
    <p:sldId id="496" r:id="rId7"/>
    <p:sldId id="521" r:id="rId8"/>
    <p:sldId id="498" r:id="rId9"/>
    <p:sldId id="499" r:id="rId10"/>
    <p:sldId id="501" r:id="rId11"/>
    <p:sldId id="502" r:id="rId12"/>
    <p:sldId id="507" r:id="rId13"/>
    <p:sldId id="503" r:id="rId14"/>
    <p:sldId id="504" r:id="rId15"/>
    <p:sldId id="505" r:id="rId16"/>
    <p:sldId id="506" r:id="rId17"/>
    <p:sldId id="508" r:id="rId18"/>
    <p:sldId id="509" r:id="rId19"/>
    <p:sldId id="510" r:id="rId20"/>
    <p:sldId id="511" r:id="rId21"/>
    <p:sldId id="512" r:id="rId22"/>
    <p:sldId id="513" r:id="rId23"/>
    <p:sldId id="514" r:id="rId24"/>
    <p:sldId id="515" r:id="rId25"/>
    <p:sldId id="517" r:id="rId26"/>
    <p:sldId id="516" r:id="rId27"/>
    <p:sldId id="518" r:id="rId28"/>
    <p:sldId id="519" r:id="rId29"/>
    <p:sldId id="520" r:id="rId30"/>
    <p:sldId id="500" r:id="rId31"/>
  </p:sldIdLst>
  <p:sldSz cx="12192000" cy="6858000"/>
  <p:notesSz cx="6858000" cy="9144000"/>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968" userDrawn="1">
          <p15:clr>
            <a:srgbClr val="A4A3A4"/>
          </p15:clr>
        </p15:guide>
        <p15:guide id="2" pos="384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110" d="100"/>
          <a:sy n="110" d="100"/>
        </p:scale>
        <p:origin x="-594" y="-96"/>
      </p:cViewPr>
      <p:guideLst>
        <p:guide orient="horz" pos="1968"/>
        <p:guide pos="3840"/>
      </p:guideLst>
    </p:cSldViewPr>
  </p:slideViewPr>
  <p:notesTextViewPr>
    <p:cViewPr>
      <p:scale>
        <a:sx n="1" d="1"/>
        <a:sy n="1" d="1"/>
      </p:scale>
      <p:origin x="0" y="0"/>
    </p:cViewPr>
  </p:notesTextViewPr>
  <p:notesViewPr>
    <p:cSldViewPr snapToGrid="0">
      <p:cViewPr varScale="1">
        <p:scale>
          <a:sx n="83" d="100"/>
          <a:sy n="83" d="100"/>
        </p:scale>
        <p:origin x="391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 xmlns:a16="http://schemas.microsoft.com/office/drawing/2014/main" id="{DBA6C86A-E696-4915-84A9-365D513683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a:p>
        </p:txBody>
      </p:sp>
      <p:sp>
        <p:nvSpPr>
          <p:cNvPr id="3" name="Дата 2">
            <a:extLst>
              <a:ext uri="{FF2B5EF4-FFF2-40B4-BE49-F238E27FC236}">
                <a16:creationId xmlns="" xmlns:a16="http://schemas.microsoft.com/office/drawing/2014/main" id="{75EFA275-E5BD-42D5-86C3-D4A66EF382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751AAA4C-3848-4479-8BAE-7416C69D838B}" type="datetime1">
              <a:rPr lang="ru-RU" smtClean="0"/>
              <a:t>13.10.2025</a:t>
            </a:fld>
            <a:endParaRPr lang="ru-RU"/>
          </a:p>
        </p:txBody>
      </p:sp>
      <p:sp>
        <p:nvSpPr>
          <p:cNvPr id="4" name="Нижний колонтитул 3">
            <a:extLst>
              <a:ext uri="{FF2B5EF4-FFF2-40B4-BE49-F238E27FC236}">
                <a16:creationId xmlns="" xmlns:a16="http://schemas.microsoft.com/office/drawing/2014/main" id="{0D08037F-BC33-4B71-9390-1FCCB44C83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a:p>
        </p:txBody>
      </p:sp>
      <p:sp>
        <p:nvSpPr>
          <p:cNvPr id="5" name="Номер слайда 4">
            <a:extLst>
              <a:ext uri="{FF2B5EF4-FFF2-40B4-BE49-F238E27FC236}">
                <a16:creationId xmlns="" xmlns:a16="http://schemas.microsoft.com/office/drawing/2014/main" id="{7F7A39EB-596B-48AB-BC3E-069215B7692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BEDFD5B-C328-43D8-A4C7-929BECA315CE}" type="slidenum">
              <a:rPr lang="ru-RU" smtClean="0"/>
              <a:t>‹#›</a:t>
            </a:fld>
            <a:endParaRPr lang="ru-RU"/>
          </a:p>
        </p:txBody>
      </p:sp>
    </p:spTree>
    <p:extLst>
      <p:ext uri="{BB962C8B-B14F-4D97-AF65-F5344CB8AC3E}">
        <p14:creationId xmlns:p14="http://schemas.microsoft.com/office/powerpoint/2010/main" val="28027013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noProof="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4EF7297-E696-42FA-BD5C-58A12FB6DD65}" type="datetime1">
              <a:rPr lang="ru-RU" noProof="0" smtClean="0"/>
              <a:t>13.10.2025</a:t>
            </a:fld>
            <a:endParaRPr lang="ru-RU" noProof="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ru-RU"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noProof="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F8D0E63-0F6A-47B0-8BD1-6E95B004C872}" type="slidenum">
              <a:rPr lang="ru-RU" noProof="0" smtClean="0"/>
              <a:t>‹#›</a:t>
            </a:fld>
            <a:endParaRPr lang="ru-RU" noProof="0"/>
          </a:p>
        </p:txBody>
      </p:sp>
    </p:spTree>
    <p:extLst>
      <p:ext uri="{BB962C8B-B14F-4D97-AF65-F5344CB8AC3E}">
        <p14:creationId xmlns:p14="http://schemas.microsoft.com/office/powerpoint/2010/main" val="5323284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FF8D0E63-0F6A-47B0-8BD1-6E95B004C872}" type="slidenum">
              <a:rPr lang="ru-RU" smtClean="0"/>
              <a:t>1</a:t>
            </a:fld>
            <a:endParaRPr lang="ru-RU"/>
          </a:p>
        </p:txBody>
      </p:sp>
    </p:spTree>
    <p:extLst>
      <p:ext uri="{BB962C8B-B14F-4D97-AF65-F5344CB8AC3E}">
        <p14:creationId xmlns:p14="http://schemas.microsoft.com/office/powerpoint/2010/main" val="1352042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FF8D0E63-0F6A-47B0-8BD1-6E95B004C872}" type="slidenum">
              <a:rPr lang="ru-RU" smtClean="0"/>
              <a:t>2</a:t>
            </a:fld>
            <a:endParaRPr lang="ru-RU"/>
          </a:p>
        </p:txBody>
      </p:sp>
    </p:spTree>
    <p:extLst>
      <p:ext uri="{BB962C8B-B14F-4D97-AF65-F5344CB8AC3E}">
        <p14:creationId xmlns:p14="http://schemas.microsoft.com/office/powerpoint/2010/main" val="1352042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FF8D0E63-0F6A-47B0-8BD1-6E95B004C872}" type="slidenum">
              <a:rPr lang="ru-RU" smtClean="0"/>
              <a:t>3</a:t>
            </a:fld>
            <a:endParaRPr lang="ru-RU"/>
          </a:p>
        </p:txBody>
      </p:sp>
    </p:spTree>
    <p:extLst>
      <p:ext uri="{BB962C8B-B14F-4D97-AF65-F5344CB8AC3E}">
        <p14:creationId xmlns:p14="http://schemas.microsoft.com/office/powerpoint/2010/main" val="4177343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FF8D0E63-0F6A-47B0-8BD1-6E95B004C872}" type="slidenum">
              <a:rPr lang="ru-RU" smtClean="0"/>
              <a:t>4</a:t>
            </a:fld>
            <a:endParaRPr lang="ru-RU"/>
          </a:p>
        </p:txBody>
      </p:sp>
    </p:spTree>
    <p:extLst>
      <p:ext uri="{BB962C8B-B14F-4D97-AF65-F5344CB8AC3E}">
        <p14:creationId xmlns:p14="http://schemas.microsoft.com/office/powerpoint/2010/main" val="1352042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FF8D0E63-0F6A-47B0-8BD1-6E95B004C872}" type="slidenum">
              <a:rPr lang="ru-RU" smtClean="0"/>
              <a:t>5</a:t>
            </a:fld>
            <a:endParaRPr lang="ru-RU"/>
          </a:p>
        </p:txBody>
      </p:sp>
    </p:spTree>
    <p:extLst>
      <p:ext uri="{BB962C8B-B14F-4D97-AF65-F5344CB8AC3E}">
        <p14:creationId xmlns:p14="http://schemas.microsoft.com/office/powerpoint/2010/main" val="1634103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FF8D0E63-0F6A-47B0-8BD1-6E95B004C872}" type="slidenum">
              <a:rPr lang="ru-RU" smtClean="0"/>
              <a:t>6</a:t>
            </a:fld>
            <a:endParaRPr lang="ru-RU"/>
          </a:p>
        </p:txBody>
      </p:sp>
    </p:spTree>
    <p:extLst>
      <p:ext uri="{BB962C8B-B14F-4D97-AF65-F5344CB8AC3E}">
        <p14:creationId xmlns:p14="http://schemas.microsoft.com/office/powerpoint/2010/main" val="2641784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FF8D0E63-0F6A-47B0-8BD1-6E95B004C872}" type="slidenum">
              <a:rPr lang="ru-RU" smtClean="0"/>
              <a:t>27</a:t>
            </a:fld>
            <a:endParaRPr lang="ru-RU"/>
          </a:p>
        </p:txBody>
      </p:sp>
    </p:spTree>
    <p:extLst>
      <p:ext uri="{BB962C8B-B14F-4D97-AF65-F5344CB8AC3E}">
        <p14:creationId xmlns:p14="http://schemas.microsoft.com/office/powerpoint/2010/main" val="3817524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Графический объект 33" descr="Tag=AccentColor&#10;Flavor=Light&#10;Target=Fill">
            <a:extLst>
              <a:ext uri="{FF2B5EF4-FFF2-40B4-BE49-F238E27FC236}">
                <a16:creationId xmlns="" xmlns:a16="http://schemas.microsoft.com/office/drawing/2014/main" id="{A4E7DAC5-621F-40E6-ACD2-590570CC84F8}"/>
              </a:ext>
            </a:extLst>
          </p:cNvPr>
          <p:cNvSpPr>
            <a:spLocks noChangeAspect="1"/>
          </p:cNvSpPr>
          <p:nvPr userDrawn="1"/>
        </p:nvSpPr>
        <p:spPr>
          <a:xfrm>
            <a:off x="1318417"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1"/>
          </a:solidFill>
          <a:ln w="9525" cap="flat">
            <a:noFill/>
            <a:prstDash val="solid"/>
            <a:miter/>
          </a:ln>
        </p:spPr>
        <p:txBody>
          <a:bodyPr rtlCol="0" anchor="ctr"/>
          <a:lstStyle/>
          <a:p>
            <a:pPr rtl="0"/>
            <a:endParaRPr lang="ru-RU" noProof="0">
              <a:latin typeface="Calibri" panose="020F0502020204030204" pitchFamily="34" charset="0"/>
            </a:endParaRPr>
          </a:p>
        </p:txBody>
      </p:sp>
      <p:sp>
        <p:nvSpPr>
          <p:cNvPr id="2" name="Заголовок 1">
            <a:extLst>
              <a:ext uri="{FF2B5EF4-FFF2-40B4-BE49-F238E27FC236}">
                <a16:creationId xmlns="" xmlns:a16="http://schemas.microsoft.com/office/drawing/2014/main" id="{24EF9DF8-704A-44AE-8850-307DDACC9387}"/>
              </a:ext>
            </a:extLst>
          </p:cNvPr>
          <p:cNvSpPr>
            <a:spLocks noGrp="1"/>
          </p:cNvSpPr>
          <p:nvPr>
            <p:ph type="ctrTitle"/>
          </p:nvPr>
        </p:nvSpPr>
        <p:spPr>
          <a:xfrm>
            <a:off x="2560320" y="960120"/>
            <a:ext cx="7077456" cy="2898648"/>
          </a:xfrm>
        </p:spPr>
        <p:txBody>
          <a:bodyPr rtlCol="0" anchor="b">
            <a:noAutofit/>
          </a:bodyPr>
          <a:lstStyle>
            <a:lvl1pPr algn="ctr">
              <a:defRPr sz="8800">
                <a:solidFill>
                  <a:schemeClr val="bg1"/>
                </a:solidFill>
              </a:defRPr>
            </a:lvl1pPr>
          </a:lstStyle>
          <a:p>
            <a:pPr rtl="0"/>
            <a:r>
              <a:rPr lang="ru-RU" noProof="0"/>
              <a:t>Образец заголовка</a:t>
            </a:r>
          </a:p>
        </p:txBody>
      </p:sp>
      <p:sp>
        <p:nvSpPr>
          <p:cNvPr id="3" name="Подзаголовок 2">
            <a:extLst>
              <a:ext uri="{FF2B5EF4-FFF2-40B4-BE49-F238E27FC236}">
                <a16:creationId xmlns="" xmlns:a16="http://schemas.microsoft.com/office/drawing/2014/main" id="{3CC72E09-06F3-48B9-9B95-DE15EC98017B}"/>
              </a:ext>
            </a:extLst>
          </p:cNvPr>
          <p:cNvSpPr>
            <a:spLocks noGrp="1"/>
          </p:cNvSpPr>
          <p:nvPr>
            <p:ph type="subTitle" idx="1"/>
          </p:nvPr>
        </p:nvSpPr>
        <p:spPr>
          <a:xfrm>
            <a:off x="2633472" y="4535424"/>
            <a:ext cx="6931152" cy="941832"/>
          </a:xfrm>
        </p:spPr>
        <p:txBody>
          <a:bodyPr rtlCol="0">
            <a:norm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p>
        </p:txBody>
      </p:sp>
      <p:sp>
        <p:nvSpPr>
          <p:cNvPr id="11" name="Прямоугольник 6">
            <a:extLst>
              <a:ext uri="{FF2B5EF4-FFF2-40B4-BE49-F238E27FC236}">
                <a16:creationId xmlns="" xmlns:a16="http://schemas.microsoft.com/office/drawing/2014/main" id="{371B7A5D-C918-4744-A5FA-75C904B3B8D4}"/>
              </a:ext>
            </a:extLst>
          </p:cNvPr>
          <p:cNvSpPr/>
          <p:nvPr userDrawn="1"/>
        </p:nvSpPr>
        <p:spPr>
          <a:xfrm>
            <a:off x="3974206" y="411333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latin typeface="Calibri" panose="020F0502020204030204" pitchFamily="34" charset="0"/>
            </a:endParaRPr>
          </a:p>
        </p:txBody>
      </p:sp>
    </p:spTree>
    <p:extLst>
      <p:ext uri="{BB962C8B-B14F-4D97-AF65-F5344CB8AC3E}">
        <p14:creationId xmlns:p14="http://schemas.microsoft.com/office/powerpoint/2010/main" val="1815689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28AE282-8875-4F49-AB21-E1C2BCAEA1F6}"/>
              </a:ext>
            </a:extLst>
          </p:cNvPr>
          <p:cNvSpPr>
            <a:spLocks noGrp="1"/>
          </p:cNvSpPr>
          <p:nvPr>
            <p:ph type="title"/>
          </p:nvPr>
        </p:nvSpPr>
        <p:spPr>
          <a:xfrm>
            <a:off x="839788" y="365125"/>
            <a:ext cx="10515600" cy="1325563"/>
          </a:xfrm>
        </p:spPr>
        <p:txBody>
          <a:bodyPr rtlCol="0"/>
          <a:lstStyle>
            <a:lvl1pPr algn="ctr">
              <a:defRPr/>
            </a:lvl1pPr>
          </a:lstStyle>
          <a:p>
            <a:pPr rtl="0"/>
            <a:r>
              <a:rPr lang="ru-RU" noProof="0"/>
              <a:t>Образец заголовка</a:t>
            </a:r>
          </a:p>
        </p:txBody>
      </p:sp>
      <p:sp>
        <p:nvSpPr>
          <p:cNvPr id="3" name="Текст 2">
            <a:extLst>
              <a:ext uri="{FF2B5EF4-FFF2-40B4-BE49-F238E27FC236}">
                <a16:creationId xmlns="" xmlns:a16="http://schemas.microsoft.com/office/drawing/2014/main" id="{81712EA2-EF8C-4F18-BECF-AD121F72816A}"/>
              </a:ext>
            </a:extLst>
          </p:cNvPr>
          <p:cNvSpPr>
            <a:spLocks noGrp="1"/>
          </p:cNvSpPr>
          <p:nvPr>
            <p:ph type="body" idx="1" hasCustomPrompt="1"/>
          </p:nvPr>
        </p:nvSpPr>
        <p:spPr>
          <a:xfrm>
            <a:off x="839788" y="2578608"/>
            <a:ext cx="5157787" cy="823912"/>
          </a:xfrm>
        </p:spPr>
        <p:txBody>
          <a:bodyPr rtlCol="0" anchor="b">
            <a:normAutofit/>
          </a:bodyPr>
          <a:lstStyle>
            <a:lvl1pPr marL="0" indent="0">
              <a:lnSpc>
                <a:spcPct val="100000"/>
              </a:lnSpc>
              <a:buNone/>
              <a:defRPr sz="4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Щелкните, чтобы изменить стили текста образца слайда</a:t>
            </a:r>
          </a:p>
        </p:txBody>
      </p:sp>
      <p:sp>
        <p:nvSpPr>
          <p:cNvPr id="4" name="Объект 3">
            <a:extLst>
              <a:ext uri="{FF2B5EF4-FFF2-40B4-BE49-F238E27FC236}">
                <a16:creationId xmlns="" xmlns:a16="http://schemas.microsoft.com/office/drawing/2014/main" id="{7D7B59D4-E93F-40C1-A1A2-F1867830C678}"/>
              </a:ext>
            </a:extLst>
          </p:cNvPr>
          <p:cNvSpPr>
            <a:spLocks noGrp="1"/>
          </p:cNvSpPr>
          <p:nvPr>
            <p:ph sz="half" idx="2" hasCustomPrompt="1"/>
          </p:nvPr>
        </p:nvSpPr>
        <p:spPr>
          <a:xfrm>
            <a:off x="839788" y="3617842"/>
            <a:ext cx="5157787" cy="2572645"/>
          </a:xfrm>
        </p:spPr>
        <p:txBody>
          <a:bodyPr rtlCol="0">
            <a:normAutofit/>
          </a:bodyPr>
          <a:lstStyle>
            <a:lvl1pPr>
              <a:defRPr sz="2400"/>
            </a:lvl1pPr>
            <a:lvl2pPr>
              <a:defRPr sz="2000"/>
            </a:lvl2pPr>
            <a:lvl3pPr>
              <a:defRPr sz="1800"/>
            </a:lvl3pPr>
            <a:lvl4pPr>
              <a:defRPr sz="1600"/>
            </a:lvl4pPr>
            <a:lvl5pPr>
              <a:defRPr sz="1600"/>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5" name="Текст 4">
            <a:extLst>
              <a:ext uri="{FF2B5EF4-FFF2-40B4-BE49-F238E27FC236}">
                <a16:creationId xmlns="" xmlns:a16="http://schemas.microsoft.com/office/drawing/2014/main" id="{6E810616-1C77-42AE-8449-D0B64E2B8475}"/>
              </a:ext>
            </a:extLst>
          </p:cNvPr>
          <p:cNvSpPr>
            <a:spLocks noGrp="1"/>
          </p:cNvSpPr>
          <p:nvPr>
            <p:ph type="body" sz="quarter" idx="3" hasCustomPrompt="1"/>
          </p:nvPr>
        </p:nvSpPr>
        <p:spPr>
          <a:xfrm>
            <a:off x="6172200" y="2578608"/>
            <a:ext cx="5183188" cy="823912"/>
          </a:xfrm>
        </p:spPr>
        <p:txBody>
          <a:bodyPr rtlCol="0" anchor="b">
            <a:normAutofit/>
          </a:bodyPr>
          <a:lstStyle>
            <a:lvl1pPr marL="0" indent="0">
              <a:lnSpc>
                <a:spcPct val="100000"/>
              </a:lnSpc>
              <a:buNone/>
              <a:defRPr sz="4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Щелкните, чтобы изменить стили текста образца слайда</a:t>
            </a:r>
          </a:p>
        </p:txBody>
      </p:sp>
      <p:sp>
        <p:nvSpPr>
          <p:cNvPr id="6" name="Объект 5">
            <a:extLst>
              <a:ext uri="{FF2B5EF4-FFF2-40B4-BE49-F238E27FC236}">
                <a16:creationId xmlns="" xmlns:a16="http://schemas.microsoft.com/office/drawing/2014/main" id="{BA74E172-AFE8-48E4-BBB0-CA6D4EC1127C}"/>
              </a:ext>
            </a:extLst>
          </p:cNvPr>
          <p:cNvSpPr>
            <a:spLocks noGrp="1"/>
          </p:cNvSpPr>
          <p:nvPr>
            <p:ph sz="quarter" idx="4" hasCustomPrompt="1"/>
          </p:nvPr>
        </p:nvSpPr>
        <p:spPr>
          <a:xfrm>
            <a:off x="6172200" y="3617842"/>
            <a:ext cx="5183188" cy="2572645"/>
          </a:xfrm>
        </p:spPr>
        <p:txBody>
          <a:bodyPr rtlCol="0">
            <a:normAutofit/>
          </a:bodyPr>
          <a:lstStyle>
            <a:lvl1pPr>
              <a:defRPr sz="2400"/>
            </a:lvl1pPr>
            <a:lvl2pPr>
              <a:defRPr sz="2000"/>
            </a:lvl2pPr>
            <a:lvl3pPr>
              <a:defRPr sz="1800"/>
            </a:lvl3pPr>
            <a:lvl4pPr>
              <a:defRPr sz="1600"/>
            </a:lvl4pPr>
            <a:lvl5pPr>
              <a:defRPr sz="1600"/>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7" name="Дата 6">
            <a:extLst>
              <a:ext uri="{FF2B5EF4-FFF2-40B4-BE49-F238E27FC236}">
                <a16:creationId xmlns="" xmlns:a16="http://schemas.microsoft.com/office/drawing/2014/main" id="{4C9407CC-270D-4C98-B95C-7AE67D2E1913}"/>
              </a:ext>
            </a:extLst>
          </p:cNvPr>
          <p:cNvSpPr>
            <a:spLocks noGrp="1"/>
          </p:cNvSpPr>
          <p:nvPr>
            <p:ph type="dt" sz="half" idx="10"/>
          </p:nvPr>
        </p:nvSpPr>
        <p:spPr/>
        <p:txBody>
          <a:bodyPr rtlCol="0"/>
          <a:lstStyle/>
          <a:p>
            <a:pPr rtl="0"/>
            <a:r>
              <a:rPr lang="ru-RU" noProof="0"/>
              <a:t>03.09.20ГГ</a:t>
            </a:r>
          </a:p>
        </p:txBody>
      </p:sp>
      <p:sp>
        <p:nvSpPr>
          <p:cNvPr id="8" name="Нижний колонтитул 7">
            <a:extLst>
              <a:ext uri="{FF2B5EF4-FFF2-40B4-BE49-F238E27FC236}">
                <a16:creationId xmlns="" xmlns:a16="http://schemas.microsoft.com/office/drawing/2014/main" id="{454070D5-9B7B-47FC-9F75-F6AD9607452E}"/>
              </a:ext>
            </a:extLst>
          </p:cNvPr>
          <p:cNvSpPr>
            <a:spLocks noGrp="1"/>
          </p:cNvSpPr>
          <p:nvPr>
            <p:ph type="ftr" sz="quarter" idx="11"/>
          </p:nvPr>
        </p:nvSpPr>
        <p:spPr/>
        <p:txBody>
          <a:bodyPr rtlCol="0"/>
          <a:lstStyle/>
          <a:p>
            <a:pPr rtl="0"/>
            <a:r>
              <a:rPr lang="ru-RU" noProof="0"/>
              <a:t>Название презентации</a:t>
            </a:r>
          </a:p>
        </p:txBody>
      </p:sp>
      <p:sp>
        <p:nvSpPr>
          <p:cNvPr id="9" name="Номер слайда 8">
            <a:extLst>
              <a:ext uri="{FF2B5EF4-FFF2-40B4-BE49-F238E27FC236}">
                <a16:creationId xmlns="" xmlns:a16="http://schemas.microsoft.com/office/drawing/2014/main" id="{428EAC17-33BE-4265-8C06-644C2D34FD3C}"/>
              </a:ext>
            </a:extLst>
          </p:cNvPr>
          <p:cNvSpPr>
            <a:spLocks noGrp="1"/>
          </p:cNvSpPr>
          <p:nvPr>
            <p:ph type="sldNum" sz="quarter" idx="12"/>
          </p:nvPr>
        </p:nvSpPr>
        <p:spPr/>
        <p:txBody>
          <a:bodyPr rtlCol="0"/>
          <a:lstStyle/>
          <a:p>
            <a:pPr rtl="0"/>
            <a:fld id="{2C18C1E5-FB55-42F5-BD6D-9CC153FCDBE6}" type="slidenum">
              <a:rPr lang="ru-RU" noProof="0" smtClean="0"/>
              <a:t>‹#›</a:t>
            </a:fld>
            <a:endParaRPr lang="ru-RU" noProof="0"/>
          </a:p>
        </p:txBody>
      </p:sp>
      <p:sp>
        <p:nvSpPr>
          <p:cNvPr id="10" name="Прямоугольник 9" descr="Tag=AccentColor&#10;Flavor=Light&#10;Target=FillAndLine">
            <a:extLst>
              <a:ext uri="{FF2B5EF4-FFF2-40B4-BE49-F238E27FC236}">
                <a16:creationId xmlns="" xmlns:a16="http://schemas.microsoft.com/office/drawing/2014/main" id="{5A11B4AA-D861-4DDC-9A8A-7036C40D909C}"/>
              </a:ext>
            </a:extLst>
          </p:cNvPr>
          <p:cNvSpPr/>
          <p:nvPr userDrawn="1"/>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latin typeface="Calibri" panose="020F0502020204030204" pitchFamily="34" charset="0"/>
            </a:endParaRPr>
          </a:p>
        </p:txBody>
      </p:sp>
    </p:spTree>
    <p:extLst>
      <p:ext uri="{BB962C8B-B14F-4D97-AF65-F5344CB8AC3E}">
        <p14:creationId xmlns:p14="http://schemas.microsoft.com/office/powerpoint/2010/main" val="3671408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Сравнение 3 столбцов">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28AE282-8875-4F49-AB21-E1C2BCAEA1F6}"/>
              </a:ext>
            </a:extLst>
          </p:cNvPr>
          <p:cNvSpPr>
            <a:spLocks noGrp="1"/>
          </p:cNvSpPr>
          <p:nvPr>
            <p:ph type="title"/>
          </p:nvPr>
        </p:nvSpPr>
        <p:spPr>
          <a:xfrm>
            <a:off x="839788" y="365125"/>
            <a:ext cx="10515600" cy="1325563"/>
          </a:xfrm>
        </p:spPr>
        <p:txBody>
          <a:bodyPr rtlCol="0"/>
          <a:lstStyle>
            <a:lvl1pPr algn="ctr">
              <a:defRPr/>
            </a:lvl1pPr>
          </a:lstStyle>
          <a:p>
            <a:pPr rtl="0"/>
            <a:r>
              <a:rPr lang="ru-RU" noProof="0"/>
              <a:t>Образец заголовка</a:t>
            </a:r>
          </a:p>
        </p:txBody>
      </p:sp>
      <p:sp>
        <p:nvSpPr>
          <p:cNvPr id="3" name="Текст 2">
            <a:extLst>
              <a:ext uri="{FF2B5EF4-FFF2-40B4-BE49-F238E27FC236}">
                <a16:creationId xmlns="" xmlns:a16="http://schemas.microsoft.com/office/drawing/2014/main" id="{81712EA2-EF8C-4F18-BECF-AD121F72816A}"/>
              </a:ext>
            </a:extLst>
          </p:cNvPr>
          <p:cNvSpPr>
            <a:spLocks noGrp="1"/>
          </p:cNvSpPr>
          <p:nvPr>
            <p:ph type="body" idx="1" hasCustomPrompt="1"/>
          </p:nvPr>
        </p:nvSpPr>
        <p:spPr>
          <a:xfrm>
            <a:off x="649224" y="2578608"/>
            <a:ext cx="3200400" cy="711244"/>
          </a:xfrm>
        </p:spPr>
        <p:txBody>
          <a:bodyPr rtlCol="0"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Подзаголовок</a:t>
            </a:r>
          </a:p>
        </p:txBody>
      </p:sp>
      <p:sp>
        <p:nvSpPr>
          <p:cNvPr id="4" name="Объект 3">
            <a:extLst>
              <a:ext uri="{FF2B5EF4-FFF2-40B4-BE49-F238E27FC236}">
                <a16:creationId xmlns="" xmlns:a16="http://schemas.microsoft.com/office/drawing/2014/main" id="{7D7B59D4-E93F-40C1-A1A2-F1867830C678}"/>
              </a:ext>
            </a:extLst>
          </p:cNvPr>
          <p:cNvSpPr>
            <a:spLocks noGrp="1"/>
          </p:cNvSpPr>
          <p:nvPr>
            <p:ph sz="half" idx="2" hasCustomPrompt="1"/>
          </p:nvPr>
        </p:nvSpPr>
        <p:spPr>
          <a:xfrm>
            <a:off x="649224" y="3339547"/>
            <a:ext cx="3200400" cy="2900635"/>
          </a:xfrm>
        </p:spPr>
        <p:txBody>
          <a:bodyPr rtlCol="0">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5" name="Текст 4">
            <a:extLst>
              <a:ext uri="{FF2B5EF4-FFF2-40B4-BE49-F238E27FC236}">
                <a16:creationId xmlns="" xmlns:a16="http://schemas.microsoft.com/office/drawing/2014/main" id="{6E810616-1C77-42AE-8449-D0B64E2B8475}"/>
              </a:ext>
            </a:extLst>
          </p:cNvPr>
          <p:cNvSpPr>
            <a:spLocks noGrp="1"/>
          </p:cNvSpPr>
          <p:nvPr>
            <p:ph type="body" sz="quarter" idx="3" hasCustomPrompt="1"/>
          </p:nvPr>
        </p:nvSpPr>
        <p:spPr>
          <a:xfrm>
            <a:off x="4498848" y="2578608"/>
            <a:ext cx="3200400" cy="713232"/>
          </a:xfrm>
        </p:spPr>
        <p:txBody>
          <a:bodyPr rtlCol="0"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Подзаголовок</a:t>
            </a:r>
          </a:p>
        </p:txBody>
      </p:sp>
      <p:sp>
        <p:nvSpPr>
          <p:cNvPr id="6" name="Объект 5">
            <a:extLst>
              <a:ext uri="{FF2B5EF4-FFF2-40B4-BE49-F238E27FC236}">
                <a16:creationId xmlns="" xmlns:a16="http://schemas.microsoft.com/office/drawing/2014/main" id="{BA74E172-AFE8-48E4-BBB0-CA6D4EC1127C}"/>
              </a:ext>
            </a:extLst>
          </p:cNvPr>
          <p:cNvSpPr>
            <a:spLocks noGrp="1"/>
          </p:cNvSpPr>
          <p:nvPr>
            <p:ph sz="quarter" idx="4" hasCustomPrompt="1"/>
          </p:nvPr>
        </p:nvSpPr>
        <p:spPr>
          <a:xfrm>
            <a:off x="4498848" y="3339548"/>
            <a:ext cx="3200400" cy="2850940"/>
          </a:xfrm>
        </p:spPr>
        <p:txBody>
          <a:bodyPr rtlCol="0">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7" name="Дата 6">
            <a:extLst>
              <a:ext uri="{FF2B5EF4-FFF2-40B4-BE49-F238E27FC236}">
                <a16:creationId xmlns="" xmlns:a16="http://schemas.microsoft.com/office/drawing/2014/main" id="{4C9407CC-270D-4C98-B95C-7AE67D2E1913}"/>
              </a:ext>
            </a:extLst>
          </p:cNvPr>
          <p:cNvSpPr>
            <a:spLocks noGrp="1"/>
          </p:cNvSpPr>
          <p:nvPr>
            <p:ph type="dt" sz="half" idx="10"/>
          </p:nvPr>
        </p:nvSpPr>
        <p:spPr/>
        <p:txBody>
          <a:bodyPr rtlCol="0"/>
          <a:lstStyle/>
          <a:p>
            <a:pPr rtl="0"/>
            <a:r>
              <a:rPr lang="ru-RU" noProof="0"/>
              <a:t>03.09.20ГГ</a:t>
            </a:r>
          </a:p>
        </p:txBody>
      </p:sp>
      <p:sp>
        <p:nvSpPr>
          <p:cNvPr id="8" name="Нижний колонтитул 7">
            <a:extLst>
              <a:ext uri="{FF2B5EF4-FFF2-40B4-BE49-F238E27FC236}">
                <a16:creationId xmlns="" xmlns:a16="http://schemas.microsoft.com/office/drawing/2014/main" id="{454070D5-9B7B-47FC-9F75-F6AD9607452E}"/>
              </a:ext>
            </a:extLst>
          </p:cNvPr>
          <p:cNvSpPr>
            <a:spLocks noGrp="1"/>
          </p:cNvSpPr>
          <p:nvPr>
            <p:ph type="ftr" sz="quarter" idx="11"/>
          </p:nvPr>
        </p:nvSpPr>
        <p:spPr/>
        <p:txBody>
          <a:bodyPr rtlCol="0"/>
          <a:lstStyle/>
          <a:p>
            <a:pPr rtl="0"/>
            <a:r>
              <a:rPr lang="ru-RU" noProof="0"/>
              <a:t>Название презентации</a:t>
            </a:r>
          </a:p>
        </p:txBody>
      </p:sp>
      <p:sp>
        <p:nvSpPr>
          <p:cNvPr id="9" name="Номер слайда 8">
            <a:extLst>
              <a:ext uri="{FF2B5EF4-FFF2-40B4-BE49-F238E27FC236}">
                <a16:creationId xmlns="" xmlns:a16="http://schemas.microsoft.com/office/drawing/2014/main" id="{428EAC17-33BE-4265-8C06-644C2D34FD3C}"/>
              </a:ext>
            </a:extLst>
          </p:cNvPr>
          <p:cNvSpPr>
            <a:spLocks noGrp="1"/>
          </p:cNvSpPr>
          <p:nvPr>
            <p:ph type="sldNum" sz="quarter" idx="12"/>
          </p:nvPr>
        </p:nvSpPr>
        <p:spPr/>
        <p:txBody>
          <a:bodyPr rtlCol="0"/>
          <a:lstStyle/>
          <a:p>
            <a:pPr rtl="0"/>
            <a:fld id="{2C18C1E5-FB55-42F5-BD6D-9CC153FCDBE6}" type="slidenum">
              <a:rPr lang="ru-RU" noProof="0" smtClean="0"/>
              <a:t>‹#›</a:t>
            </a:fld>
            <a:endParaRPr lang="ru-RU" noProof="0"/>
          </a:p>
        </p:txBody>
      </p:sp>
      <p:sp>
        <p:nvSpPr>
          <p:cNvPr id="10" name="Прямоугольник 9" descr="Tag=AccentColor&#10;Flavor=Light&#10;Target=FillAndLine">
            <a:extLst>
              <a:ext uri="{FF2B5EF4-FFF2-40B4-BE49-F238E27FC236}">
                <a16:creationId xmlns="" xmlns:a16="http://schemas.microsoft.com/office/drawing/2014/main" id="{5A11B4AA-D861-4DDC-9A8A-7036C40D909C}"/>
              </a:ext>
            </a:extLst>
          </p:cNvPr>
          <p:cNvSpPr/>
          <p:nvPr userDrawn="1"/>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latin typeface="Calibri" panose="020F0502020204030204" pitchFamily="34" charset="0"/>
            </a:endParaRPr>
          </a:p>
        </p:txBody>
      </p:sp>
      <p:sp>
        <p:nvSpPr>
          <p:cNvPr id="11" name="Текст 4">
            <a:extLst>
              <a:ext uri="{FF2B5EF4-FFF2-40B4-BE49-F238E27FC236}">
                <a16:creationId xmlns="" xmlns:a16="http://schemas.microsoft.com/office/drawing/2014/main" id="{42AA5FD4-D71A-436D-B50A-847980623CF0}"/>
              </a:ext>
            </a:extLst>
          </p:cNvPr>
          <p:cNvSpPr>
            <a:spLocks noGrp="1"/>
          </p:cNvSpPr>
          <p:nvPr>
            <p:ph type="body" sz="quarter" idx="13" hasCustomPrompt="1"/>
          </p:nvPr>
        </p:nvSpPr>
        <p:spPr>
          <a:xfrm>
            <a:off x="8339328" y="2578608"/>
            <a:ext cx="3200400" cy="713232"/>
          </a:xfrm>
        </p:spPr>
        <p:txBody>
          <a:bodyPr rtlCol="0"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Подзаголовок</a:t>
            </a:r>
          </a:p>
        </p:txBody>
      </p:sp>
      <p:sp>
        <p:nvSpPr>
          <p:cNvPr id="12" name="Объект 5">
            <a:extLst>
              <a:ext uri="{FF2B5EF4-FFF2-40B4-BE49-F238E27FC236}">
                <a16:creationId xmlns="" xmlns:a16="http://schemas.microsoft.com/office/drawing/2014/main" id="{498877DB-362B-4B53-84A8-D53090240FDB}"/>
              </a:ext>
            </a:extLst>
          </p:cNvPr>
          <p:cNvSpPr>
            <a:spLocks noGrp="1"/>
          </p:cNvSpPr>
          <p:nvPr>
            <p:ph sz="quarter" idx="14" hasCustomPrompt="1"/>
          </p:nvPr>
        </p:nvSpPr>
        <p:spPr>
          <a:xfrm>
            <a:off x="8339328" y="3339548"/>
            <a:ext cx="3200400" cy="2850940"/>
          </a:xfrm>
        </p:spPr>
        <p:txBody>
          <a:bodyPr rtlCol="0">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Tree>
    <p:extLst>
      <p:ext uri="{BB962C8B-B14F-4D97-AF65-F5344CB8AC3E}">
        <p14:creationId xmlns:p14="http://schemas.microsoft.com/office/powerpoint/2010/main" val="420759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с 4 рисунками">
    <p:spTree>
      <p:nvGrpSpPr>
        <p:cNvPr id="1" name=""/>
        <p:cNvGrpSpPr/>
        <p:nvPr/>
      </p:nvGrpSpPr>
      <p:grpSpPr>
        <a:xfrm>
          <a:off x="0" y="0"/>
          <a:ext cx="0" cy="0"/>
          <a:chOff x="0" y="0"/>
          <a:chExt cx="0" cy="0"/>
        </a:xfrm>
      </p:grpSpPr>
      <p:sp>
        <p:nvSpPr>
          <p:cNvPr id="26" name="Рисунок 25">
            <a:extLst>
              <a:ext uri="{FF2B5EF4-FFF2-40B4-BE49-F238E27FC236}">
                <a16:creationId xmlns="" xmlns:a16="http://schemas.microsoft.com/office/drawing/2014/main" id="{95429EAB-EC88-4283-9CAC-5C4336D68761}"/>
              </a:ext>
            </a:extLst>
          </p:cNvPr>
          <p:cNvSpPr>
            <a:spLocks noGrp="1"/>
          </p:cNvSpPr>
          <p:nvPr>
            <p:ph type="pic" sz="quarter" idx="14"/>
          </p:nvPr>
        </p:nvSpPr>
        <p:spPr>
          <a:xfrm>
            <a:off x="8263901" y="-1"/>
            <a:ext cx="3928091" cy="4143506"/>
          </a:xfrm>
          <a:custGeom>
            <a:avLst/>
            <a:gdLst>
              <a:gd name="connsiteX0" fmla="*/ 23605 w 3928091"/>
              <a:gd name="connsiteY0" fmla="*/ 0 h 4143506"/>
              <a:gd name="connsiteX1" fmla="*/ 3928091 w 3928091"/>
              <a:gd name="connsiteY1" fmla="*/ 0 h 4143506"/>
              <a:gd name="connsiteX2" fmla="*/ 3928091 w 3928091"/>
              <a:gd name="connsiteY2" fmla="*/ 4125656 h 4143506"/>
              <a:gd name="connsiteX3" fmla="*/ 3780617 w 3928091"/>
              <a:gd name="connsiteY3" fmla="*/ 4131078 h 4143506"/>
              <a:gd name="connsiteX4" fmla="*/ 3281801 w 3928091"/>
              <a:gd name="connsiteY4" fmla="*/ 4125634 h 4143506"/>
              <a:gd name="connsiteX5" fmla="*/ 2622887 w 3928091"/>
              <a:gd name="connsiteY5" fmla="*/ 4130456 h 4143506"/>
              <a:gd name="connsiteX6" fmla="*/ 2169916 w 3928091"/>
              <a:gd name="connsiteY6" fmla="*/ 4111570 h 4143506"/>
              <a:gd name="connsiteX7" fmla="*/ 1705097 w 3928091"/>
              <a:gd name="connsiteY7" fmla="*/ 4140234 h 4143506"/>
              <a:gd name="connsiteX8" fmla="*/ 1364801 w 3928091"/>
              <a:gd name="connsiteY8" fmla="*/ 4124429 h 4143506"/>
              <a:gd name="connsiteX9" fmla="*/ 1123316 w 3928091"/>
              <a:gd name="connsiteY9" fmla="*/ 4121750 h 4143506"/>
              <a:gd name="connsiteX10" fmla="*/ 688243 w 3928091"/>
              <a:gd name="connsiteY10" fmla="*/ 4130323 h 4143506"/>
              <a:gd name="connsiteX11" fmla="*/ 298918 w 3928091"/>
              <a:gd name="connsiteY11" fmla="*/ 4118266 h 4143506"/>
              <a:gd name="connsiteX12" fmla="*/ 105785 w 3928091"/>
              <a:gd name="connsiteY12" fmla="*/ 4130037 h 4143506"/>
              <a:gd name="connsiteX13" fmla="*/ 15503 w 3928091"/>
              <a:gd name="connsiteY13" fmla="*/ 4130462 h 4143506"/>
              <a:gd name="connsiteX14" fmla="*/ 14458 w 3928091"/>
              <a:gd name="connsiteY14" fmla="*/ 4122289 h 4143506"/>
              <a:gd name="connsiteX15" fmla="*/ 346 w 3928091"/>
              <a:gd name="connsiteY15" fmla="*/ 3882149 h 4143506"/>
              <a:gd name="connsiteX16" fmla="*/ 27583 w 3928091"/>
              <a:gd name="connsiteY16" fmla="*/ 3294816 h 4143506"/>
              <a:gd name="connsiteX17" fmla="*/ 21797 w 3928091"/>
              <a:gd name="connsiteY17" fmla="*/ 3078932 h 4143506"/>
              <a:gd name="connsiteX18" fmla="*/ 30264 w 3928091"/>
              <a:gd name="connsiteY18" fmla="*/ 2835999 h 4143506"/>
              <a:gd name="connsiteX19" fmla="*/ 33510 w 3928091"/>
              <a:gd name="connsiteY19" fmla="*/ 2550270 h 4143506"/>
              <a:gd name="connsiteX20" fmla="*/ 9096 w 3928091"/>
              <a:gd name="connsiteY20" fmla="*/ 1764959 h 4143506"/>
              <a:gd name="connsiteX21" fmla="*/ 30406 w 3928091"/>
              <a:gd name="connsiteY21" fmla="*/ 1598729 h 4143506"/>
              <a:gd name="connsiteX22" fmla="*/ 20244 w 3928091"/>
              <a:gd name="connsiteY22" fmla="*/ 1114767 h 4143506"/>
              <a:gd name="connsiteX23" fmla="*/ 26736 w 3928091"/>
              <a:gd name="connsiteY23" fmla="*/ 579120 h 4143506"/>
              <a:gd name="connsiteX24" fmla="*/ 38237 w 3928091"/>
              <a:gd name="connsiteY24" fmla="*/ 288533 h 414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28091" h="4143506">
                <a:moveTo>
                  <a:pt x="23605" y="0"/>
                </a:moveTo>
                <a:lnTo>
                  <a:pt x="3928091" y="0"/>
                </a:lnTo>
                <a:lnTo>
                  <a:pt x="3928091" y="4125656"/>
                </a:lnTo>
                <a:lnTo>
                  <a:pt x="3780617" y="4131078"/>
                </a:lnTo>
                <a:cubicBezTo>
                  <a:pt x="3614346" y="4131561"/>
                  <a:pt x="3448073" y="4118803"/>
                  <a:pt x="3281801" y="4125634"/>
                </a:cubicBezTo>
                <a:cubicBezTo>
                  <a:pt x="3062120" y="4134609"/>
                  <a:pt x="2842441" y="4144923"/>
                  <a:pt x="2622887" y="4130456"/>
                </a:cubicBezTo>
                <a:cubicBezTo>
                  <a:pt x="2472401" y="4120545"/>
                  <a:pt x="2321159" y="4107551"/>
                  <a:pt x="2169916" y="4111570"/>
                </a:cubicBezTo>
                <a:cubicBezTo>
                  <a:pt x="2014640" y="4115856"/>
                  <a:pt x="1859994" y="4129920"/>
                  <a:pt x="1705097" y="4140234"/>
                </a:cubicBezTo>
                <a:cubicBezTo>
                  <a:pt x="1591463" y="4147694"/>
                  <a:pt x="1477389" y="4142391"/>
                  <a:pt x="1364801" y="4124429"/>
                </a:cubicBezTo>
                <a:cubicBezTo>
                  <a:pt x="1284516" y="4111703"/>
                  <a:pt x="1203727" y="4117195"/>
                  <a:pt x="1123316" y="4121750"/>
                </a:cubicBezTo>
                <a:cubicBezTo>
                  <a:pt x="978124" y="4130323"/>
                  <a:pt x="833434" y="4143717"/>
                  <a:pt x="688243" y="4130323"/>
                </a:cubicBezTo>
                <a:cubicBezTo>
                  <a:pt x="558551" y="4118266"/>
                  <a:pt x="427601" y="4108489"/>
                  <a:pt x="298918" y="4118266"/>
                </a:cubicBezTo>
                <a:cubicBezTo>
                  <a:pt x="234577" y="4123155"/>
                  <a:pt x="170204" y="4128045"/>
                  <a:pt x="105785" y="4130037"/>
                </a:cubicBezTo>
                <a:lnTo>
                  <a:pt x="15503" y="4130462"/>
                </a:lnTo>
                <a:lnTo>
                  <a:pt x="14458" y="4122289"/>
                </a:lnTo>
                <a:cubicBezTo>
                  <a:pt x="3338" y="4042653"/>
                  <a:pt x="-1375" y="3962394"/>
                  <a:pt x="346" y="3882149"/>
                </a:cubicBezTo>
                <a:cubicBezTo>
                  <a:pt x="205" y="3686075"/>
                  <a:pt x="9942" y="3490383"/>
                  <a:pt x="27583" y="3294816"/>
                </a:cubicBezTo>
                <a:cubicBezTo>
                  <a:pt x="31859" y="3222826"/>
                  <a:pt x="29926" y="3150656"/>
                  <a:pt x="21797" y="3078932"/>
                </a:cubicBezTo>
                <a:cubicBezTo>
                  <a:pt x="13668" y="2997950"/>
                  <a:pt x="16505" y="2916372"/>
                  <a:pt x="30264" y="2835999"/>
                </a:cubicBezTo>
                <a:cubicBezTo>
                  <a:pt x="47622" y="2740756"/>
                  <a:pt x="39860" y="2645513"/>
                  <a:pt x="33510" y="2550270"/>
                </a:cubicBezTo>
                <a:cubicBezTo>
                  <a:pt x="16152" y="2288796"/>
                  <a:pt x="-5017" y="2027322"/>
                  <a:pt x="9096" y="1764959"/>
                </a:cubicBezTo>
                <a:cubicBezTo>
                  <a:pt x="12060" y="1708956"/>
                  <a:pt x="25042" y="1654350"/>
                  <a:pt x="30406" y="1598729"/>
                </a:cubicBezTo>
                <a:cubicBezTo>
                  <a:pt x="46071" y="1437069"/>
                  <a:pt x="27723" y="1276045"/>
                  <a:pt x="20244" y="1114767"/>
                </a:cubicBezTo>
                <a:cubicBezTo>
                  <a:pt x="9491" y="936281"/>
                  <a:pt x="11664" y="757351"/>
                  <a:pt x="26736" y="579120"/>
                </a:cubicBezTo>
                <a:cubicBezTo>
                  <a:pt x="36191" y="482353"/>
                  <a:pt x="39402" y="385459"/>
                  <a:pt x="38237" y="288533"/>
                </a:cubicBezTo>
                <a:close/>
              </a:path>
            </a:pathLst>
          </a:custGeom>
        </p:spPr>
        <p:txBody>
          <a:bodyPr wrap="square" rtlCol="0" anchor="ctr">
            <a:noAutofit/>
          </a:bodyPr>
          <a:lstStyle>
            <a:lvl1pPr algn="ctr">
              <a:buNone/>
              <a:defRPr sz="2400"/>
            </a:lvl1pPr>
          </a:lstStyle>
          <a:p>
            <a:pPr rtl="0"/>
            <a:r>
              <a:rPr lang="ru-RU" noProof="0"/>
              <a:t>Вставка рисунка</a:t>
            </a:r>
          </a:p>
        </p:txBody>
      </p:sp>
      <p:sp>
        <p:nvSpPr>
          <p:cNvPr id="25" name="Рисунок 24">
            <a:extLst>
              <a:ext uri="{FF2B5EF4-FFF2-40B4-BE49-F238E27FC236}">
                <a16:creationId xmlns="" xmlns:a16="http://schemas.microsoft.com/office/drawing/2014/main" id="{95853130-EDA3-41D2-A3D5-E39613A79C81}"/>
              </a:ext>
            </a:extLst>
          </p:cNvPr>
          <p:cNvSpPr>
            <a:spLocks noGrp="1"/>
          </p:cNvSpPr>
          <p:nvPr>
            <p:ph type="pic" sz="quarter" idx="15"/>
          </p:nvPr>
        </p:nvSpPr>
        <p:spPr>
          <a:xfrm>
            <a:off x="8281029" y="4328340"/>
            <a:ext cx="3910962" cy="2529660"/>
          </a:xfrm>
          <a:custGeom>
            <a:avLst/>
            <a:gdLst>
              <a:gd name="connsiteX0" fmla="*/ 842684 w 3910962"/>
              <a:gd name="connsiteY0" fmla="*/ 662 h 2529660"/>
              <a:gd name="connsiteX1" fmla="*/ 1140350 w 3910962"/>
              <a:gd name="connsiteY1" fmla="*/ 3173 h 2529660"/>
              <a:gd name="connsiteX2" fmla="*/ 1350451 w 3910962"/>
              <a:gd name="connsiteY2" fmla="*/ 29025 h 2529660"/>
              <a:gd name="connsiteX3" fmla="*/ 1903495 w 3910962"/>
              <a:gd name="connsiteY3" fmla="*/ 18310 h 2529660"/>
              <a:gd name="connsiteX4" fmla="*/ 2649374 w 3910962"/>
              <a:gd name="connsiteY4" fmla="*/ 22730 h 2529660"/>
              <a:gd name="connsiteX5" fmla="*/ 3310304 w 3910962"/>
              <a:gd name="connsiteY5" fmla="*/ 10808 h 2529660"/>
              <a:gd name="connsiteX6" fmla="*/ 3684881 w 3910962"/>
              <a:gd name="connsiteY6" fmla="*/ 10808 h 2529660"/>
              <a:gd name="connsiteX7" fmla="*/ 3887420 w 3910962"/>
              <a:gd name="connsiteY7" fmla="*/ 15630 h 2529660"/>
              <a:gd name="connsiteX8" fmla="*/ 3910962 w 3910962"/>
              <a:gd name="connsiteY8" fmla="*/ 11105 h 2529660"/>
              <a:gd name="connsiteX9" fmla="*/ 3910962 w 3910962"/>
              <a:gd name="connsiteY9" fmla="*/ 2529660 h 2529660"/>
              <a:gd name="connsiteX10" fmla="*/ 6242 w 3910962"/>
              <a:gd name="connsiteY10" fmla="*/ 2529660 h 2529660"/>
              <a:gd name="connsiteX11" fmla="*/ 25280 w 3910962"/>
              <a:gd name="connsiteY11" fmla="*/ 2158134 h 2529660"/>
              <a:gd name="connsiteX12" fmla="*/ 11167 w 3910962"/>
              <a:gd name="connsiteY12" fmla="*/ 1427303 h 2529660"/>
              <a:gd name="connsiteX13" fmla="*/ 3970 w 3910962"/>
              <a:gd name="connsiteY13" fmla="*/ 934453 h 2529660"/>
              <a:gd name="connsiteX14" fmla="*/ 5805 w 3910962"/>
              <a:gd name="connsiteY14" fmla="*/ 380010 h 2529660"/>
              <a:gd name="connsiteX15" fmla="*/ 18506 w 3910962"/>
              <a:gd name="connsiteY15" fmla="*/ 139744 h 2529660"/>
              <a:gd name="connsiteX16" fmla="*/ 19072 w 3910962"/>
              <a:gd name="connsiteY16" fmla="*/ 23791 h 2529660"/>
              <a:gd name="connsiteX17" fmla="*/ 67093 w 3910962"/>
              <a:gd name="connsiteY17" fmla="*/ 27133 h 2529660"/>
              <a:gd name="connsiteX18" fmla="*/ 545085 w 3910962"/>
              <a:gd name="connsiteY18" fmla="*/ 11612 h 2529660"/>
              <a:gd name="connsiteX19" fmla="*/ 842684 w 3910962"/>
              <a:gd name="connsiteY19" fmla="*/ 662 h 252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10962" h="2529660">
                <a:moveTo>
                  <a:pt x="842684" y="662"/>
                </a:moveTo>
                <a:cubicBezTo>
                  <a:pt x="941895" y="-744"/>
                  <a:pt x="1041116" y="93"/>
                  <a:pt x="1140350" y="3173"/>
                </a:cubicBezTo>
                <a:cubicBezTo>
                  <a:pt x="1210804" y="5316"/>
                  <a:pt x="1279746" y="24605"/>
                  <a:pt x="1350451" y="29025"/>
                </a:cubicBezTo>
                <a:cubicBezTo>
                  <a:pt x="1535093" y="40276"/>
                  <a:pt x="1719483" y="30901"/>
                  <a:pt x="1903495" y="18310"/>
                </a:cubicBezTo>
                <a:cubicBezTo>
                  <a:pt x="2151898" y="628"/>
                  <a:pt x="2401172" y="2101"/>
                  <a:pt x="2649374" y="22730"/>
                </a:cubicBezTo>
                <a:cubicBezTo>
                  <a:pt x="2869445" y="43947"/>
                  <a:pt x="3091027" y="39942"/>
                  <a:pt x="3310304" y="10808"/>
                </a:cubicBezTo>
                <a:cubicBezTo>
                  <a:pt x="3434575" y="-7007"/>
                  <a:pt x="3559980" y="9067"/>
                  <a:pt x="3684881" y="10808"/>
                </a:cubicBezTo>
                <a:cubicBezTo>
                  <a:pt x="3752435" y="11746"/>
                  <a:pt x="3819992" y="12684"/>
                  <a:pt x="3887420" y="15630"/>
                </a:cubicBezTo>
                <a:lnTo>
                  <a:pt x="3910962" y="11105"/>
                </a:lnTo>
                <a:lnTo>
                  <a:pt x="3910962" y="2529660"/>
                </a:lnTo>
                <a:lnTo>
                  <a:pt x="6242" y="2529660"/>
                </a:lnTo>
                <a:lnTo>
                  <a:pt x="25280" y="2158134"/>
                </a:lnTo>
                <a:cubicBezTo>
                  <a:pt x="28243" y="1914439"/>
                  <a:pt x="36288" y="1670236"/>
                  <a:pt x="11167" y="1427303"/>
                </a:cubicBezTo>
                <a:cubicBezTo>
                  <a:pt x="-5908" y="1262723"/>
                  <a:pt x="865" y="1098905"/>
                  <a:pt x="3970" y="934453"/>
                </a:cubicBezTo>
                <a:cubicBezTo>
                  <a:pt x="7498" y="749680"/>
                  <a:pt x="5805" y="564783"/>
                  <a:pt x="5805" y="380010"/>
                </a:cubicBezTo>
                <a:cubicBezTo>
                  <a:pt x="5522" y="299625"/>
                  <a:pt x="10321" y="219748"/>
                  <a:pt x="18506" y="139744"/>
                </a:cubicBezTo>
                <a:lnTo>
                  <a:pt x="19072" y="23791"/>
                </a:lnTo>
                <a:lnTo>
                  <a:pt x="67093" y="27133"/>
                </a:lnTo>
                <a:cubicBezTo>
                  <a:pt x="226530" y="32207"/>
                  <a:pt x="385807" y="21156"/>
                  <a:pt x="545085" y="11612"/>
                </a:cubicBezTo>
                <a:cubicBezTo>
                  <a:pt x="644275" y="5719"/>
                  <a:pt x="743474" y="2069"/>
                  <a:pt x="842684" y="662"/>
                </a:cubicBezTo>
                <a:close/>
              </a:path>
            </a:pathLst>
          </a:custGeom>
        </p:spPr>
        <p:txBody>
          <a:bodyPr wrap="square" rtlCol="0" anchor="ctr">
            <a:noAutofit/>
          </a:bodyPr>
          <a:lstStyle>
            <a:lvl1pPr algn="ctr">
              <a:buNone/>
              <a:defRPr sz="2400"/>
            </a:lvl1pPr>
          </a:lstStyle>
          <a:p>
            <a:pPr rtl="0"/>
            <a:r>
              <a:rPr lang="ru-RU" noProof="0"/>
              <a:t>Вставка рисунка</a:t>
            </a:r>
          </a:p>
        </p:txBody>
      </p:sp>
      <p:sp>
        <p:nvSpPr>
          <p:cNvPr id="24" name="Рисунок 23">
            <a:extLst>
              <a:ext uri="{FF2B5EF4-FFF2-40B4-BE49-F238E27FC236}">
                <a16:creationId xmlns="" xmlns:a16="http://schemas.microsoft.com/office/drawing/2014/main" id="{3A9F270A-23C2-4A09-BC7C-5CB160B890C0}"/>
              </a:ext>
            </a:extLst>
          </p:cNvPr>
          <p:cNvSpPr>
            <a:spLocks noGrp="1"/>
          </p:cNvSpPr>
          <p:nvPr>
            <p:ph type="pic" sz="quarter" idx="16"/>
          </p:nvPr>
        </p:nvSpPr>
        <p:spPr>
          <a:xfrm>
            <a:off x="5021992" y="3792430"/>
            <a:ext cx="3041329" cy="3065569"/>
          </a:xfrm>
          <a:custGeom>
            <a:avLst/>
            <a:gdLst>
              <a:gd name="connsiteX0" fmla="*/ 2750933 w 3041329"/>
              <a:gd name="connsiteY0" fmla="*/ 0 h 3065569"/>
              <a:gd name="connsiteX1" fmla="*/ 3041329 w 3041329"/>
              <a:gd name="connsiteY1" fmla="*/ 10946 h 3065569"/>
              <a:gd name="connsiteX2" fmla="*/ 3041329 w 3041329"/>
              <a:gd name="connsiteY2" fmla="*/ 175882 h 3065569"/>
              <a:gd name="connsiteX3" fmla="*/ 3034394 w 3041329"/>
              <a:gd name="connsiteY3" fmla="*/ 266109 h 3065569"/>
              <a:gd name="connsiteX4" fmla="*/ 3037217 w 3041329"/>
              <a:gd name="connsiteY4" fmla="*/ 802010 h 3065569"/>
              <a:gd name="connsiteX5" fmla="*/ 3025363 w 3041329"/>
              <a:gd name="connsiteY5" fmla="*/ 1170283 h 3065569"/>
              <a:gd name="connsiteX6" fmla="*/ 3020000 w 3041329"/>
              <a:gd name="connsiteY6" fmla="*/ 1316450 h 3065569"/>
              <a:gd name="connsiteX7" fmla="*/ 3014637 w 3041329"/>
              <a:gd name="connsiteY7" fmla="*/ 1344641 h 3065569"/>
              <a:gd name="connsiteX8" fmla="*/ 3014637 w 3041329"/>
              <a:gd name="connsiteY8" fmla="*/ 1357340 h 3065569"/>
              <a:gd name="connsiteX9" fmla="*/ 3021693 w 3041329"/>
              <a:gd name="connsiteY9" fmla="*/ 1384898 h 3065569"/>
              <a:gd name="connsiteX10" fmla="*/ 3029173 w 3041329"/>
              <a:gd name="connsiteY10" fmla="*/ 1911401 h 3065569"/>
              <a:gd name="connsiteX11" fmla="*/ 3039899 w 3041329"/>
              <a:gd name="connsiteY11" fmla="*/ 2395617 h 3065569"/>
              <a:gd name="connsiteX12" fmla="*/ 3041329 w 3041329"/>
              <a:gd name="connsiteY12" fmla="*/ 2446475 h 3065569"/>
              <a:gd name="connsiteX13" fmla="*/ 3041329 w 3041329"/>
              <a:gd name="connsiteY13" fmla="*/ 2649259 h 3065569"/>
              <a:gd name="connsiteX14" fmla="*/ 3040516 w 3041329"/>
              <a:gd name="connsiteY14" fmla="*/ 2683378 h 3065569"/>
              <a:gd name="connsiteX15" fmla="*/ 3029596 w 3041329"/>
              <a:gd name="connsiteY15" fmla="*/ 2971138 h 3065569"/>
              <a:gd name="connsiteX16" fmla="*/ 3031678 w 3041329"/>
              <a:gd name="connsiteY16" fmla="*/ 3022824 h 3065569"/>
              <a:gd name="connsiteX17" fmla="*/ 3034625 w 3041329"/>
              <a:gd name="connsiteY17" fmla="*/ 3065569 h 3065569"/>
              <a:gd name="connsiteX18" fmla="*/ 24938 w 3041329"/>
              <a:gd name="connsiteY18" fmla="*/ 3065569 h 3065569"/>
              <a:gd name="connsiteX19" fmla="*/ 25911 w 3041329"/>
              <a:gd name="connsiteY19" fmla="*/ 3001918 h 3065569"/>
              <a:gd name="connsiteX20" fmla="*/ 38276 w 3041329"/>
              <a:gd name="connsiteY20" fmla="*/ 2918677 h 3065569"/>
              <a:gd name="connsiteX21" fmla="*/ 28835 w 3041329"/>
              <a:gd name="connsiteY21" fmla="*/ 2491295 h 3065569"/>
              <a:gd name="connsiteX22" fmla="*/ 21053 w 3041329"/>
              <a:gd name="connsiteY22" fmla="*/ 2094786 h 3065569"/>
              <a:gd name="connsiteX23" fmla="*/ 16716 w 3041329"/>
              <a:gd name="connsiteY23" fmla="*/ 1719456 h 3065569"/>
              <a:gd name="connsiteX24" fmla="*/ 3192 w 3041329"/>
              <a:gd name="connsiteY24" fmla="*/ 1622752 h 3065569"/>
              <a:gd name="connsiteX25" fmla="*/ 24242 w 3041329"/>
              <a:gd name="connsiteY25" fmla="*/ 1269110 h 3065569"/>
              <a:gd name="connsiteX26" fmla="*/ 24242 w 3041329"/>
              <a:gd name="connsiteY26" fmla="*/ 1044447 h 3065569"/>
              <a:gd name="connsiteX27" fmla="*/ 13654 w 3041329"/>
              <a:gd name="connsiteY27" fmla="*/ 884594 h 3065569"/>
              <a:gd name="connsiteX28" fmla="*/ 23477 w 3041329"/>
              <a:gd name="connsiteY28" fmla="*/ 597929 h 3065569"/>
              <a:gd name="connsiteX29" fmla="*/ 26284 w 3041329"/>
              <a:gd name="connsiteY29" fmla="*/ 408605 h 3065569"/>
              <a:gd name="connsiteX30" fmla="*/ 33300 w 3041329"/>
              <a:gd name="connsiteY30" fmla="*/ 153452 h 3065569"/>
              <a:gd name="connsiteX31" fmla="*/ 16058 w 3041329"/>
              <a:gd name="connsiteY31" fmla="*/ 52511 h 3065569"/>
              <a:gd name="connsiteX32" fmla="*/ 13611 w 3041329"/>
              <a:gd name="connsiteY32" fmla="*/ 10473 h 3065569"/>
              <a:gd name="connsiteX33" fmla="*/ 222689 w 3041329"/>
              <a:gd name="connsiteY33" fmla="*/ 5194 h 3065569"/>
              <a:gd name="connsiteX34" fmla="*/ 988364 w 3041329"/>
              <a:gd name="connsiteY34" fmla="*/ 17002 h 3065569"/>
              <a:gd name="connsiteX35" fmla="*/ 1316477 w 3041329"/>
              <a:gd name="connsiteY35" fmla="*/ 7977 h 3065569"/>
              <a:gd name="connsiteX36" fmla="*/ 1738973 w 3041329"/>
              <a:gd name="connsiteY36" fmla="*/ 11247 h 3065569"/>
              <a:gd name="connsiteX37" fmla="*/ 2438148 w 3041329"/>
              <a:gd name="connsiteY37" fmla="*/ 11247 h 3065569"/>
              <a:gd name="connsiteX38" fmla="*/ 2750933 w 3041329"/>
              <a:gd name="connsiteY38" fmla="*/ 0 h 306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041329" h="3065569">
                <a:moveTo>
                  <a:pt x="2750933" y="0"/>
                </a:moveTo>
                <a:lnTo>
                  <a:pt x="3041329" y="10946"/>
                </a:lnTo>
                <a:lnTo>
                  <a:pt x="3041329" y="175882"/>
                </a:lnTo>
                <a:lnTo>
                  <a:pt x="3034394" y="266109"/>
                </a:lnTo>
                <a:cubicBezTo>
                  <a:pt x="3019012" y="444912"/>
                  <a:pt x="3025927" y="623588"/>
                  <a:pt x="3037217" y="802010"/>
                </a:cubicBezTo>
                <a:cubicBezTo>
                  <a:pt x="3044443" y="924849"/>
                  <a:pt x="3040477" y="1048016"/>
                  <a:pt x="3025363" y="1170283"/>
                </a:cubicBezTo>
                <a:cubicBezTo>
                  <a:pt x="3020000" y="1218920"/>
                  <a:pt x="3020987" y="1267685"/>
                  <a:pt x="3020000" y="1316450"/>
                </a:cubicBezTo>
                <a:cubicBezTo>
                  <a:pt x="3019717" y="1325847"/>
                  <a:pt x="3026069" y="1336767"/>
                  <a:pt x="3014637" y="1344641"/>
                </a:cubicBezTo>
                <a:lnTo>
                  <a:pt x="3014637" y="1357340"/>
                </a:lnTo>
                <a:cubicBezTo>
                  <a:pt x="3027198" y="1364325"/>
                  <a:pt x="3020706" y="1375754"/>
                  <a:pt x="3021693" y="1384898"/>
                </a:cubicBezTo>
                <a:cubicBezTo>
                  <a:pt x="3038360" y="1560005"/>
                  <a:pt x="3040872" y="1735963"/>
                  <a:pt x="3029173" y="1911401"/>
                </a:cubicBezTo>
                <a:cubicBezTo>
                  <a:pt x="3020564" y="2072933"/>
                  <a:pt x="3029455" y="2234211"/>
                  <a:pt x="3039899" y="2395617"/>
                </a:cubicBezTo>
                <a:lnTo>
                  <a:pt x="3041329" y="2446475"/>
                </a:lnTo>
                <a:lnTo>
                  <a:pt x="3041329" y="2649259"/>
                </a:lnTo>
                <a:lnTo>
                  <a:pt x="3040516" y="2683378"/>
                </a:lnTo>
                <a:cubicBezTo>
                  <a:pt x="3036759" y="2779288"/>
                  <a:pt x="3031078" y="2875197"/>
                  <a:pt x="3029596" y="2971138"/>
                </a:cubicBezTo>
                <a:cubicBezTo>
                  <a:pt x="3029314" y="2988346"/>
                  <a:pt x="3030372" y="3005585"/>
                  <a:pt x="3031678" y="3022824"/>
                </a:cubicBezTo>
                <a:lnTo>
                  <a:pt x="3034625" y="3065569"/>
                </a:lnTo>
                <a:lnTo>
                  <a:pt x="24938" y="3065569"/>
                </a:lnTo>
                <a:lnTo>
                  <a:pt x="25911" y="3001918"/>
                </a:lnTo>
                <a:cubicBezTo>
                  <a:pt x="28191" y="2973959"/>
                  <a:pt x="32318" y="2946151"/>
                  <a:pt x="38276" y="2918677"/>
                </a:cubicBezTo>
                <a:cubicBezTo>
                  <a:pt x="68779" y="2777462"/>
                  <a:pt x="65552" y="2631030"/>
                  <a:pt x="28835" y="2491295"/>
                </a:cubicBezTo>
                <a:cubicBezTo>
                  <a:pt x="-4463" y="2359636"/>
                  <a:pt x="-11352" y="2227594"/>
                  <a:pt x="21053" y="2094786"/>
                </a:cubicBezTo>
                <a:cubicBezTo>
                  <a:pt x="51646" y="1971356"/>
                  <a:pt x="50153" y="1842146"/>
                  <a:pt x="16716" y="1719456"/>
                </a:cubicBezTo>
                <a:cubicBezTo>
                  <a:pt x="9316" y="1687689"/>
                  <a:pt x="4787" y="1655323"/>
                  <a:pt x="3192" y="1622752"/>
                </a:cubicBezTo>
                <a:cubicBezTo>
                  <a:pt x="-6887" y="1503851"/>
                  <a:pt x="10081" y="1386608"/>
                  <a:pt x="24242" y="1269110"/>
                </a:cubicBezTo>
                <a:cubicBezTo>
                  <a:pt x="33683" y="1194222"/>
                  <a:pt x="48099" y="1118569"/>
                  <a:pt x="24242" y="1044447"/>
                </a:cubicBezTo>
                <a:cubicBezTo>
                  <a:pt x="7899" y="992791"/>
                  <a:pt x="4264" y="937959"/>
                  <a:pt x="13654" y="884594"/>
                </a:cubicBezTo>
                <a:cubicBezTo>
                  <a:pt x="29486" y="789881"/>
                  <a:pt x="32790" y="693497"/>
                  <a:pt x="23477" y="597929"/>
                </a:cubicBezTo>
                <a:cubicBezTo>
                  <a:pt x="17328" y="534919"/>
                  <a:pt x="18272" y="471411"/>
                  <a:pt x="26284" y="408605"/>
                </a:cubicBezTo>
                <a:cubicBezTo>
                  <a:pt x="36872" y="324149"/>
                  <a:pt x="53330" y="238162"/>
                  <a:pt x="33300" y="153452"/>
                </a:cubicBezTo>
                <a:cubicBezTo>
                  <a:pt x="25327" y="119804"/>
                  <a:pt x="19745" y="86163"/>
                  <a:pt x="16058" y="52511"/>
                </a:cubicBezTo>
                <a:lnTo>
                  <a:pt x="13611" y="10473"/>
                </a:lnTo>
                <a:lnTo>
                  <a:pt x="222689" y="5194"/>
                </a:lnTo>
                <a:cubicBezTo>
                  <a:pt x="477949" y="4054"/>
                  <a:pt x="733156" y="16119"/>
                  <a:pt x="988364" y="17002"/>
                </a:cubicBezTo>
                <a:cubicBezTo>
                  <a:pt x="1097946" y="17394"/>
                  <a:pt x="1207148" y="12424"/>
                  <a:pt x="1316477" y="7977"/>
                </a:cubicBezTo>
                <a:cubicBezTo>
                  <a:pt x="1457478" y="2353"/>
                  <a:pt x="1598225" y="13470"/>
                  <a:pt x="1738973" y="11247"/>
                </a:cubicBezTo>
                <a:cubicBezTo>
                  <a:pt x="1972073" y="7585"/>
                  <a:pt x="2205047" y="18310"/>
                  <a:pt x="2438148" y="11247"/>
                </a:cubicBezTo>
                <a:cubicBezTo>
                  <a:pt x="2542410" y="7977"/>
                  <a:pt x="2646671" y="3007"/>
                  <a:pt x="2750933" y="0"/>
                </a:cubicBezTo>
                <a:close/>
              </a:path>
            </a:pathLst>
          </a:custGeom>
        </p:spPr>
        <p:txBody>
          <a:bodyPr wrap="square" rtlCol="0" anchor="ctr">
            <a:noAutofit/>
          </a:bodyPr>
          <a:lstStyle>
            <a:lvl1pPr algn="ctr">
              <a:buNone/>
              <a:defRPr sz="2400"/>
            </a:lvl1pPr>
          </a:lstStyle>
          <a:p>
            <a:pPr rtl="0"/>
            <a:r>
              <a:rPr lang="ru-RU" noProof="0"/>
              <a:t>Вставка рисунка</a:t>
            </a:r>
          </a:p>
        </p:txBody>
      </p:sp>
      <p:sp>
        <p:nvSpPr>
          <p:cNvPr id="23" name="Рисунок 22">
            <a:extLst>
              <a:ext uri="{FF2B5EF4-FFF2-40B4-BE49-F238E27FC236}">
                <a16:creationId xmlns="" xmlns:a16="http://schemas.microsoft.com/office/drawing/2014/main" id="{AE3DF8F2-18BB-45CB-8A9F-A6F8DED4CE61}"/>
              </a:ext>
            </a:extLst>
          </p:cNvPr>
          <p:cNvSpPr>
            <a:spLocks noGrp="1"/>
          </p:cNvSpPr>
          <p:nvPr>
            <p:ph type="pic" sz="quarter" idx="13"/>
          </p:nvPr>
        </p:nvSpPr>
        <p:spPr>
          <a:xfrm>
            <a:off x="5027598" y="0"/>
            <a:ext cx="3035794" cy="3597039"/>
          </a:xfrm>
          <a:custGeom>
            <a:avLst/>
            <a:gdLst>
              <a:gd name="connsiteX0" fmla="*/ 19840 w 3035794"/>
              <a:gd name="connsiteY0" fmla="*/ 0 h 3597039"/>
              <a:gd name="connsiteX1" fmla="*/ 3028263 w 3035794"/>
              <a:gd name="connsiteY1" fmla="*/ 0 h 3597039"/>
              <a:gd name="connsiteX2" fmla="*/ 3024697 w 3035794"/>
              <a:gd name="connsiteY2" fmla="*/ 140686 h 3597039"/>
              <a:gd name="connsiteX3" fmla="*/ 3035552 w 3035794"/>
              <a:gd name="connsiteY3" fmla="*/ 655695 h 3597039"/>
              <a:gd name="connsiteX4" fmla="*/ 3017206 w 3035794"/>
              <a:gd name="connsiteY4" fmla="*/ 941424 h 3597039"/>
              <a:gd name="connsiteX5" fmla="*/ 3027314 w 3035794"/>
              <a:gd name="connsiteY5" fmla="*/ 1375590 h 3597039"/>
              <a:gd name="connsiteX6" fmla="*/ 3035723 w 3035794"/>
              <a:gd name="connsiteY6" fmla="*/ 1661758 h 3597039"/>
              <a:gd name="connsiteX7" fmla="*/ 3035723 w 3035794"/>
              <a:gd name="connsiteY7" fmla="*/ 2108768 h 3597039"/>
              <a:gd name="connsiteX8" fmla="*/ 3024686 w 3035794"/>
              <a:gd name="connsiteY8" fmla="*/ 2232285 h 3597039"/>
              <a:gd name="connsiteX9" fmla="*/ 3025391 w 3035794"/>
              <a:gd name="connsiteY9" fmla="*/ 2548746 h 3597039"/>
              <a:gd name="connsiteX10" fmla="*/ 3024544 w 3035794"/>
              <a:gd name="connsiteY10" fmla="*/ 2932131 h 3597039"/>
              <a:gd name="connsiteX11" fmla="*/ 3029484 w 3035794"/>
              <a:gd name="connsiteY11" fmla="*/ 3206050 h 3597039"/>
              <a:gd name="connsiteX12" fmla="*/ 3029484 w 3035794"/>
              <a:gd name="connsiteY12" fmla="*/ 3492287 h 3597039"/>
              <a:gd name="connsiteX13" fmla="*/ 3026528 w 3035794"/>
              <a:gd name="connsiteY13" fmla="*/ 3584038 h 3597039"/>
              <a:gd name="connsiteX14" fmla="*/ 2536033 w 3035794"/>
              <a:gd name="connsiteY14" fmla="*/ 3578457 h 3597039"/>
              <a:gd name="connsiteX15" fmla="*/ 2062105 w 3035794"/>
              <a:gd name="connsiteY15" fmla="*/ 3578457 h 3597039"/>
              <a:gd name="connsiteX16" fmla="*/ 1545736 w 3035794"/>
              <a:gd name="connsiteY16" fmla="*/ 3591536 h 3597039"/>
              <a:gd name="connsiteX17" fmla="*/ 1047737 w 3035794"/>
              <a:gd name="connsiteY17" fmla="*/ 3582381 h 3597039"/>
              <a:gd name="connsiteX18" fmla="*/ 522627 w 3035794"/>
              <a:gd name="connsiteY18" fmla="*/ 3586174 h 3597039"/>
              <a:gd name="connsiteX19" fmla="*/ 179310 w 3035794"/>
              <a:gd name="connsiteY19" fmla="*/ 3582119 h 3597039"/>
              <a:gd name="connsiteX20" fmla="*/ 12768 w 3035794"/>
              <a:gd name="connsiteY20" fmla="*/ 3583434 h 3597039"/>
              <a:gd name="connsiteX21" fmla="*/ 14927 w 3035794"/>
              <a:gd name="connsiteY21" fmla="*/ 3541208 h 3597039"/>
              <a:gd name="connsiteX22" fmla="*/ 15947 w 3035794"/>
              <a:gd name="connsiteY22" fmla="*/ 3236172 h 3597039"/>
              <a:gd name="connsiteX23" fmla="*/ 15947 w 3035794"/>
              <a:gd name="connsiteY23" fmla="*/ 3093031 h 3597039"/>
              <a:gd name="connsiteX24" fmla="*/ 22581 w 3035794"/>
              <a:gd name="connsiteY24" fmla="*/ 2901666 h 3597039"/>
              <a:gd name="connsiteX25" fmla="*/ 9823 w 3035794"/>
              <a:gd name="connsiteY25" fmla="*/ 2816955 h 3597039"/>
              <a:gd name="connsiteX26" fmla="*/ 16074 w 3035794"/>
              <a:gd name="connsiteY26" fmla="*/ 2600075 h 3597039"/>
              <a:gd name="connsiteX27" fmla="*/ 22836 w 3035794"/>
              <a:gd name="connsiteY27" fmla="*/ 2349514 h 3597039"/>
              <a:gd name="connsiteX28" fmla="*/ 23857 w 3035794"/>
              <a:gd name="connsiteY28" fmla="*/ 2147560 h 3597039"/>
              <a:gd name="connsiteX29" fmla="*/ 26663 w 3035794"/>
              <a:gd name="connsiteY29" fmla="*/ 1765978 h 3597039"/>
              <a:gd name="connsiteX30" fmla="*/ 24367 w 3035794"/>
              <a:gd name="connsiteY30" fmla="*/ 1543612 h 3597039"/>
              <a:gd name="connsiteX31" fmla="*/ 24367 w 3035794"/>
              <a:gd name="connsiteY31" fmla="*/ 1033305 h 3597039"/>
              <a:gd name="connsiteX32" fmla="*/ 25133 w 3035794"/>
              <a:gd name="connsiteY32" fmla="*/ 759271 h 3597039"/>
              <a:gd name="connsiteX33" fmla="*/ 14289 w 3035794"/>
              <a:gd name="connsiteY33" fmla="*/ 353321 h 3597039"/>
              <a:gd name="connsiteX34" fmla="*/ 22581 w 3035794"/>
              <a:gd name="connsiteY34" fmla="*/ 20346 h 359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35794" h="3597039">
                <a:moveTo>
                  <a:pt x="19840" y="0"/>
                </a:moveTo>
                <a:lnTo>
                  <a:pt x="3028263" y="0"/>
                </a:lnTo>
                <a:lnTo>
                  <a:pt x="3024697" y="140686"/>
                </a:lnTo>
                <a:cubicBezTo>
                  <a:pt x="3025259" y="312749"/>
                  <a:pt x="3037669" y="484544"/>
                  <a:pt x="3035552" y="655695"/>
                </a:cubicBezTo>
                <a:cubicBezTo>
                  <a:pt x="3034423" y="750938"/>
                  <a:pt x="3013255" y="845927"/>
                  <a:pt x="3017206" y="941424"/>
                </a:cubicBezTo>
                <a:cubicBezTo>
                  <a:pt x="3022992" y="1086130"/>
                  <a:pt x="3024933" y="1230868"/>
                  <a:pt x="3027314" y="1375590"/>
                </a:cubicBezTo>
                <a:lnTo>
                  <a:pt x="3035723" y="1661758"/>
                </a:lnTo>
                <a:lnTo>
                  <a:pt x="3035723" y="2108768"/>
                </a:lnTo>
                <a:lnTo>
                  <a:pt x="3024686" y="2232285"/>
                </a:lnTo>
                <a:cubicBezTo>
                  <a:pt x="3008033" y="2337306"/>
                  <a:pt x="3018335" y="2443217"/>
                  <a:pt x="3025391" y="2548746"/>
                </a:cubicBezTo>
                <a:cubicBezTo>
                  <a:pt x="3034000" y="2676499"/>
                  <a:pt x="3038657" y="2804125"/>
                  <a:pt x="3024544" y="2932131"/>
                </a:cubicBezTo>
                <a:cubicBezTo>
                  <a:pt x="3014384" y="3023183"/>
                  <a:pt x="3023839" y="3114743"/>
                  <a:pt x="3029484" y="3206050"/>
                </a:cubicBezTo>
                <a:cubicBezTo>
                  <a:pt x="3036822" y="3301343"/>
                  <a:pt x="3036822" y="3396994"/>
                  <a:pt x="3029484" y="3492287"/>
                </a:cubicBezTo>
                <a:lnTo>
                  <a:pt x="3026528" y="3584038"/>
                </a:lnTo>
                <a:lnTo>
                  <a:pt x="2536033" y="3578457"/>
                </a:lnTo>
                <a:cubicBezTo>
                  <a:pt x="2378057" y="3583558"/>
                  <a:pt x="2220080" y="3585390"/>
                  <a:pt x="2062105" y="3578457"/>
                </a:cubicBezTo>
                <a:cubicBezTo>
                  <a:pt x="1889685" y="3570479"/>
                  <a:pt x="1717648" y="3579504"/>
                  <a:pt x="1545736" y="3591536"/>
                </a:cubicBezTo>
                <a:cubicBezTo>
                  <a:pt x="1379525" y="3603177"/>
                  <a:pt x="1213695" y="3594544"/>
                  <a:pt x="1047737" y="3582381"/>
                </a:cubicBezTo>
                <a:cubicBezTo>
                  <a:pt x="872873" y="3569328"/>
                  <a:pt x="697288" y="3570585"/>
                  <a:pt x="522627" y="3586174"/>
                </a:cubicBezTo>
                <a:cubicBezTo>
                  <a:pt x="408103" y="3596376"/>
                  <a:pt x="293327" y="3581074"/>
                  <a:pt x="179310" y="3582119"/>
                </a:cubicBezTo>
                <a:lnTo>
                  <a:pt x="12768" y="3583434"/>
                </a:lnTo>
                <a:lnTo>
                  <a:pt x="14927" y="3541208"/>
                </a:lnTo>
                <a:cubicBezTo>
                  <a:pt x="24495" y="3440295"/>
                  <a:pt x="35084" y="3338234"/>
                  <a:pt x="15947" y="3236172"/>
                </a:cubicBezTo>
                <a:cubicBezTo>
                  <a:pt x="7719" y="3188816"/>
                  <a:pt x="7719" y="3140388"/>
                  <a:pt x="15947" y="3093031"/>
                </a:cubicBezTo>
                <a:cubicBezTo>
                  <a:pt x="25898" y="3029243"/>
                  <a:pt x="35339" y="2966092"/>
                  <a:pt x="22581" y="2901666"/>
                </a:cubicBezTo>
                <a:cubicBezTo>
                  <a:pt x="16968" y="2873599"/>
                  <a:pt x="12758" y="2845277"/>
                  <a:pt x="9823" y="2816955"/>
                </a:cubicBezTo>
                <a:cubicBezTo>
                  <a:pt x="3980" y="2744645"/>
                  <a:pt x="6072" y="2671926"/>
                  <a:pt x="16074" y="2600075"/>
                </a:cubicBezTo>
                <a:cubicBezTo>
                  <a:pt x="25643" y="2516640"/>
                  <a:pt x="10079" y="2432694"/>
                  <a:pt x="22836" y="2349514"/>
                </a:cubicBezTo>
                <a:cubicBezTo>
                  <a:pt x="31895" y="2282524"/>
                  <a:pt x="32239" y="2214640"/>
                  <a:pt x="23857" y="2147560"/>
                </a:cubicBezTo>
                <a:cubicBezTo>
                  <a:pt x="8778" y="2020749"/>
                  <a:pt x="9721" y="1892547"/>
                  <a:pt x="26663" y="1765978"/>
                </a:cubicBezTo>
                <a:cubicBezTo>
                  <a:pt x="37125" y="1692111"/>
                  <a:pt x="43121" y="1616076"/>
                  <a:pt x="24367" y="1543612"/>
                </a:cubicBezTo>
                <a:cubicBezTo>
                  <a:pt x="-19775" y="1373297"/>
                  <a:pt x="5996" y="1202727"/>
                  <a:pt x="24367" y="1033305"/>
                </a:cubicBezTo>
                <a:cubicBezTo>
                  <a:pt x="35530" y="942318"/>
                  <a:pt x="35786" y="850322"/>
                  <a:pt x="25133" y="759271"/>
                </a:cubicBezTo>
                <a:cubicBezTo>
                  <a:pt x="6226" y="624792"/>
                  <a:pt x="2577" y="488614"/>
                  <a:pt x="14289" y="353321"/>
                </a:cubicBezTo>
                <a:cubicBezTo>
                  <a:pt x="24877" y="242712"/>
                  <a:pt x="35339" y="131848"/>
                  <a:pt x="22581" y="20346"/>
                </a:cubicBezTo>
                <a:close/>
              </a:path>
            </a:pathLst>
          </a:custGeom>
        </p:spPr>
        <p:txBody>
          <a:bodyPr wrap="square" rtlCol="0" anchor="ctr">
            <a:noAutofit/>
          </a:bodyPr>
          <a:lstStyle>
            <a:lvl1pPr algn="ctr">
              <a:buNone/>
              <a:defRPr sz="2400"/>
            </a:lvl1pPr>
          </a:lstStyle>
          <a:p>
            <a:pPr rtl="0"/>
            <a:r>
              <a:rPr lang="ru-RU" noProof="0"/>
              <a:t>Вставка рисунка</a:t>
            </a:r>
          </a:p>
        </p:txBody>
      </p:sp>
      <p:sp>
        <p:nvSpPr>
          <p:cNvPr id="2" name="Заголовок 1">
            <a:extLst>
              <a:ext uri="{FF2B5EF4-FFF2-40B4-BE49-F238E27FC236}">
                <a16:creationId xmlns="" xmlns:a16="http://schemas.microsoft.com/office/drawing/2014/main" id="{465D02BC-5A24-47F7-A4DF-B93FBC0C51B0}"/>
              </a:ext>
            </a:extLst>
          </p:cNvPr>
          <p:cNvSpPr>
            <a:spLocks noGrp="1"/>
          </p:cNvSpPr>
          <p:nvPr>
            <p:ph type="title" hasCustomPrompt="1"/>
          </p:nvPr>
        </p:nvSpPr>
        <p:spPr>
          <a:xfrm>
            <a:off x="630936" y="429768"/>
            <a:ext cx="3922776" cy="1645920"/>
          </a:xfrm>
        </p:spPr>
        <p:txBody>
          <a:bodyPr rtlCol="0" anchor="b"/>
          <a:lstStyle>
            <a:lvl1pPr>
              <a:defRPr sz="5400"/>
            </a:lvl1pPr>
          </a:lstStyle>
          <a:p>
            <a:pPr rtl="0"/>
            <a:r>
              <a:rPr lang="ru-RU" noProof="0"/>
              <a:t>Заголовок</a:t>
            </a:r>
          </a:p>
        </p:txBody>
      </p:sp>
      <p:sp>
        <p:nvSpPr>
          <p:cNvPr id="3" name="Объект 2">
            <a:extLst>
              <a:ext uri="{FF2B5EF4-FFF2-40B4-BE49-F238E27FC236}">
                <a16:creationId xmlns="" xmlns:a16="http://schemas.microsoft.com/office/drawing/2014/main" id="{48E9219E-EE74-4093-94D6-F663E059C504}"/>
              </a:ext>
            </a:extLst>
          </p:cNvPr>
          <p:cNvSpPr>
            <a:spLocks noGrp="1"/>
          </p:cNvSpPr>
          <p:nvPr>
            <p:ph idx="1" hasCustomPrompt="1"/>
          </p:nvPr>
        </p:nvSpPr>
        <p:spPr>
          <a:xfrm>
            <a:off x="630936" y="2706624"/>
            <a:ext cx="3931920" cy="3383280"/>
          </a:xfrm>
        </p:spPr>
        <p:txBody>
          <a:bodyPr rtlCol="0">
            <a:normAutofit/>
          </a:bodyPr>
          <a:lstStyle>
            <a:lvl1pPr marL="0" indent="0">
              <a:buNone/>
              <a:defRPr sz="2400"/>
            </a:lvl1pPr>
            <a:lvl2pPr>
              <a:defRPr sz="2000"/>
            </a:lvl2pPr>
            <a:lvl3pPr>
              <a:defRPr sz="1800"/>
            </a:lvl3pPr>
            <a:lvl4pPr>
              <a:defRPr sz="1600"/>
            </a:lvl4pPr>
            <a:lvl5pPr>
              <a:defRPr sz="1600"/>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7" name="Прямоугольник 6" descr="Tag=AccentColor&#10;Flavor=Light&#10;Target=FillAndLine">
            <a:extLst>
              <a:ext uri="{FF2B5EF4-FFF2-40B4-BE49-F238E27FC236}">
                <a16:creationId xmlns="" xmlns:a16="http://schemas.microsoft.com/office/drawing/2014/main" id="{3D56BB16-3103-4F61-889C-DDC4E4A678C2}"/>
              </a:ext>
            </a:extLst>
          </p:cNvPr>
          <p:cNvSpPr/>
          <p:nvPr userDrawn="1"/>
        </p:nvSpPr>
        <p:spPr>
          <a:xfrm>
            <a:off x="629328" y="2423160"/>
            <a:ext cx="3877056" cy="27432"/>
          </a:xfrm>
          <a:custGeom>
            <a:avLst/>
            <a:gdLst>
              <a:gd name="connsiteX0" fmla="*/ 0 w 3877056"/>
              <a:gd name="connsiteY0" fmla="*/ 0 h 27432"/>
              <a:gd name="connsiteX1" fmla="*/ 723717 w 3877056"/>
              <a:gd name="connsiteY1" fmla="*/ 0 h 27432"/>
              <a:gd name="connsiteX2" fmla="*/ 1408664 w 3877056"/>
              <a:gd name="connsiteY2" fmla="*/ 0 h 27432"/>
              <a:gd name="connsiteX3" fmla="*/ 2093610 w 3877056"/>
              <a:gd name="connsiteY3" fmla="*/ 0 h 27432"/>
              <a:gd name="connsiteX4" fmla="*/ 2623475 w 3877056"/>
              <a:gd name="connsiteY4" fmla="*/ 0 h 27432"/>
              <a:gd name="connsiteX5" fmla="*/ 3192109 w 3877056"/>
              <a:gd name="connsiteY5" fmla="*/ 0 h 27432"/>
              <a:gd name="connsiteX6" fmla="*/ 3877056 w 3877056"/>
              <a:gd name="connsiteY6" fmla="*/ 0 h 27432"/>
              <a:gd name="connsiteX7" fmla="*/ 3877056 w 3877056"/>
              <a:gd name="connsiteY7" fmla="*/ 27432 h 27432"/>
              <a:gd name="connsiteX8" fmla="*/ 3230880 w 3877056"/>
              <a:gd name="connsiteY8" fmla="*/ 27432 h 27432"/>
              <a:gd name="connsiteX9" fmla="*/ 2701016 w 3877056"/>
              <a:gd name="connsiteY9" fmla="*/ 27432 h 27432"/>
              <a:gd name="connsiteX10" fmla="*/ 2171151 w 3877056"/>
              <a:gd name="connsiteY10" fmla="*/ 27432 h 27432"/>
              <a:gd name="connsiteX11" fmla="*/ 1486205 w 3877056"/>
              <a:gd name="connsiteY11" fmla="*/ 27432 h 27432"/>
              <a:gd name="connsiteX12" fmla="*/ 917570 w 3877056"/>
              <a:gd name="connsiteY12" fmla="*/ 27432 h 27432"/>
              <a:gd name="connsiteX13" fmla="*/ 0 w 3877056"/>
              <a:gd name="connsiteY13" fmla="*/ 27432 h 27432"/>
              <a:gd name="connsiteX14" fmla="*/ 0 w 3877056"/>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7056" h="27432" fill="none" extrusionOk="0">
                <a:moveTo>
                  <a:pt x="0" y="0"/>
                </a:moveTo>
                <a:cubicBezTo>
                  <a:pt x="212376" y="-32836"/>
                  <a:pt x="570944" y="24926"/>
                  <a:pt x="723717" y="0"/>
                </a:cubicBezTo>
                <a:cubicBezTo>
                  <a:pt x="876490" y="-24926"/>
                  <a:pt x="1149502" y="-13047"/>
                  <a:pt x="1408664" y="0"/>
                </a:cubicBezTo>
                <a:cubicBezTo>
                  <a:pt x="1667826" y="13047"/>
                  <a:pt x="1931449" y="-10086"/>
                  <a:pt x="2093610" y="0"/>
                </a:cubicBezTo>
                <a:cubicBezTo>
                  <a:pt x="2255771" y="10086"/>
                  <a:pt x="2364217" y="17704"/>
                  <a:pt x="2623475" y="0"/>
                </a:cubicBezTo>
                <a:cubicBezTo>
                  <a:pt x="2882734" y="-17704"/>
                  <a:pt x="3039913" y="-18191"/>
                  <a:pt x="3192109" y="0"/>
                </a:cubicBezTo>
                <a:cubicBezTo>
                  <a:pt x="3344305" y="18191"/>
                  <a:pt x="3704655" y="9863"/>
                  <a:pt x="3877056" y="0"/>
                </a:cubicBezTo>
                <a:cubicBezTo>
                  <a:pt x="3876099" y="8431"/>
                  <a:pt x="3876707" y="14612"/>
                  <a:pt x="3877056" y="27432"/>
                </a:cubicBezTo>
                <a:cubicBezTo>
                  <a:pt x="3653020" y="26009"/>
                  <a:pt x="3480940" y="44647"/>
                  <a:pt x="3230880" y="27432"/>
                </a:cubicBezTo>
                <a:cubicBezTo>
                  <a:pt x="2980820" y="10217"/>
                  <a:pt x="2872670" y="48866"/>
                  <a:pt x="2701016" y="27432"/>
                </a:cubicBezTo>
                <a:cubicBezTo>
                  <a:pt x="2529362" y="5998"/>
                  <a:pt x="2364157" y="35954"/>
                  <a:pt x="2171151" y="27432"/>
                </a:cubicBezTo>
                <a:cubicBezTo>
                  <a:pt x="1978146" y="18910"/>
                  <a:pt x="1773461" y="38798"/>
                  <a:pt x="1486205" y="27432"/>
                </a:cubicBezTo>
                <a:cubicBezTo>
                  <a:pt x="1198949" y="16066"/>
                  <a:pt x="1139376" y="-574"/>
                  <a:pt x="917570" y="27432"/>
                </a:cubicBezTo>
                <a:cubicBezTo>
                  <a:pt x="695765" y="55438"/>
                  <a:pt x="293344" y="-5450"/>
                  <a:pt x="0" y="27432"/>
                </a:cubicBezTo>
                <a:cubicBezTo>
                  <a:pt x="226" y="18208"/>
                  <a:pt x="-648" y="12891"/>
                  <a:pt x="0" y="0"/>
                </a:cubicBezTo>
                <a:close/>
              </a:path>
              <a:path w="3877056" h="27432" stroke="0" extrusionOk="0">
                <a:moveTo>
                  <a:pt x="0" y="0"/>
                </a:moveTo>
                <a:cubicBezTo>
                  <a:pt x="192669" y="-10137"/>
                  <a:pt x="331692" y="-29256"/>
                  <a:pt x="607405" y="0"/>
                </a:cubicBezTo>
                <a:cubicBezTo>
                  <a:pt x="883118" y="29256"/>
                  <a:pt x="907253" y="-6037"/>
                  <a:pt x="1137270" y="0"/>
                </a:cubicBezTo>
                <a:cubicBezTo>
                  <a:pt x="1367288" y="6037"/>
                  <a:pt x="1546023" y="-32212"/>
                  <a:pt x="1860987" y="0"/>
                </a:cubicBezTo>
                <a:cubicBezTo>
                  <a:pt x="2175951" y="32212"/>
                  <a:pt x="2298836" y="29855"/>
                  <a:pt x="2468392" y="0"/>
                </a:cubicBezTo>
                <a:cubicBezTo>
                  <a:pt x="2637949" y="-29855"/>
                  <a:pt x="2790821" y="13504"/>
                  <a:pt x="3075798" y="0"/>
                </a:cubicBezTo>
                <a:cubicBezTo>
                  <a:pt x="3360775" y="-13504"/>
                  <a:pt x="3584812" y="38899"/>
                  <a:pt x="3877056" y="0"/>
                </a:cubicBezTo>
                <a:cubicBezTo>
                  <a:pt x="3875701" y="9524"/>
                  <a:pt x="3875854" y="13975"/>
                  <a:pt x="3877056" y="27432"/>
                </a:cubicBezTo>
                <a:cubicBezTo>
                  <a:pt x="3651600" y="-703"/>
                  <a:pt x="3532844" y="44229"/>
                  <a:pt x="3230880" y="27432"/>
                </a:cubicBezTo>
                <a:cubicBezTo>
                  <a:pt x="2928916" y="10635"/>
                  <a:pt x="2860399" y="20237"/>
                  <a:pt x="2701016" y="27432"/>
                </a:cubicBezTo>
                <a:cubicBezTo>
                  <a:pt x="2541633" y="34627"/>
                  <a:pt x="2238516" y="40277"/>
                  <a:pt x="2054840" y="27432"/>
                </a:cubicBezTo>
                <a:cubicBezTo>
                  <a:pt x="1871164" y="14587"/>
                  <a:pt x="1583795" y="3252"/>
                  <a:pt x="1408664" y="27432"/>
                </a:cubicBezTo>
                <a:cubicBezTo>
                  <a:pt x="1233533" y="51612"/>
                  <a:pt x="956608" y="20984"/>
                  <a:pt x="801258" y="27432"/>
                </a:cubicBezTo>
                <a:cubicBezTo>
                  <a:pt x="645908" y="33880"/>
                  <a:pt x="165566" y="12646"/>
                  <a:pt x="0" y="27432"/>
                </a:cubicBezTo>
                <a:cubicBezTo>
                  <a:pt x="-800" y="16780"/>
                  <a:pt x="-583" y="12910"/>
                  <a:pt x="0" y="0"/>
                </a:cubicBezTo>
                <a:close/>
              </a:path>
            </a:pathLst>
          </a:custGeom>
          <a:solidFill>
            <a:schemeClr val="accent1"/>
          </a:solidFill>
          <a:ln w="38100" cap="rnd">
            <a:solidFill>
              <a:schemeClr val="accent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latin typeface="Calibri" panose="020F0502020204030204" pitchFamily="34" charset="0"/>
            </a:endParaRPr>
          </a:p>
        </p:txBody>
      </p:sp>
    </p:spTree>
    <p:extLst>
      <p:ext uri="{BB962C8B-B14F-4D97-AF65-F5344CB8AC3E}">
        <p14:creationId xmlns:p14="http://schemas.microsoft.com/office/powerpoint/2010/main" val="450936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Заключение">
    <p:spTree>
      <p:nvGrpSpPr>
        <p:cNvPr id="1" name=""/>
        <p:cNvGrpSpPr/>
        <p:nvPr/>
      </p:nvGrpSpPr>
      <p:grpSpPr>
        <a:xfrm>
          <a:off x="0" y="0"/>
          <a:ext cx="0" cy="0"/>
          <a:chOff x="0" y="0"/>
          <a:chExt cx="0" cy="0"/>
        </a:xfrm>
      </p:grpSpPr>
      <p:sp>
        <p:nvSpPr>
          <p:cNvPr id="9" name="Полилиния: Фигура 8" descr="Tag=AccentColor&#10;Flavor=Light&#10;Target=Fill">
            <a:extLst>
              <a:ext uri="{FF2B5EF4-FFF2-40B4-BE49-F238E27FC236}">
                <a16:creationId xmlns="" xmlns:a16="http://schemas.microsoft.com/office/drawing/2014/main" id="{6E9FA88B-AFEE-4852-B85E-7E7C8AF78BFF}"/>
              </a:ext>
            </a:extLst>
          </p:cNvPr>
          <p:cNvSpPr/>
          <p:nvPr userDrawn="1"/>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1"/>
          </a:solidFill>
          <a:ln w="8199" cap="flat">
            <a:noFill/>
            <a:prstDash val="solid"/>
            <a:miter/>
          </a:ln>
        </p:spPr>
        <p:txBody>
          <a:bodyPr rtlCol="0" anchor="ctr"/>
          <a:lstStyle/>
          <a:p>
            <a:pPr rtl="0"/>
            <a:endParaRPr lang="ru-RU" noProof="0">
              <a:latin typeface="Calibri" panose="020F0502020204030204" pitchFamily="34" charset="0"/>
            </a:endParaRPr>
          </a:p>
        </p:txBody>
      </p:sp>
      <p:sp>
        <p:nvSpPr>
          <p:cNvPr id="2" name="Заголовок 1">
            <a:extLst>
              <a:ext uri="{FF2B5EF4-FFF2-40B4-BE49-F238E27FC236}">
                <a16:creationId xmlns="" xmlns:a16="http://schemas.microsoft.com/office/drawing/2014/main" id="{465D02BC-5A24-47F7-A4DF-B93FBC0C51B0}"/>
              </a:ext>
            </a:extLst>
          </p:cNvPr>
          <p:cNvSpPr>
            <a:spLocks noGrp="1"/>
          </p:cNvSpPr>
          <p:nvPr>
            <p:ph type="title"/>
          </p:nvPr>
        </p:nvSpPr>
        <p:spPr>
          <a:xfrm>
            <a:off x="841248" y="402336"/>
            <a:ext cx="10515600" cy="1344168"/>
          </a:xfrm>
        </p:spPr>
        <p:txBody>
          <a:bodyPr rtlCol="0"/>
          <a:lstStyle>
            <a:lvl1pPr algn="ctr">
              <a:defRPr sz="7200">
                <a:solidFill>
                  <a:schemeClr val="bg1"/>
                </a:solidFill>
              </a:defRPr>
            </a:lvl1pPr>
          </a:lstStyle>
          <a:p>
            <a:pPr rtl="0"/>
            <a:r>
              <a:rPr lang="ru-RU" noProof="0"/>
              <a:t>Образец заголовка</a:t>
            </a:r>
          </a:p>
        </p:txBody>
      </p:sp>
      <p:sp>
        <p:nvSpPr>
          <p:cNvPr id="4" name="Дата 3">
            <a:extLst>
              <a:ext uri="{FF2B5EF4-FFF2-40B4-BE49-F238E27FC236}">
                <a16:creationId xmlns="" xmlns:a16="http://schemas.microsoft.com/office/drawing/2014/main" id="{82A61642-BFBA-48AE-A29C-C2AA7386AE95}"/>
              </a:ext>
            </a:extLst>
          </p:cNvPr>
          <p:cNvSpPr>
            <a:spLocks noGrp="1"/>
          </p:cNvSpPr>
          <p:nvPr>
            <p:ph type="dt" sz="half" idx="10"/>
          </p:nvPr>
        </p:nvSpPr>
        <p:spPr/>
        <p:txBody>
          <a:bodyPr rtlCol="0"/>
          <a:lstStyle>
            <a:lvl1pPr>
              <a:defRPr>
                <a:solidFill>
                  <a:schemeClr val="tx1"/>
                </a:solidFill>
              </a:defRPr>
            </a:lvl1pPr>
          </a:lstStyle>
          <a:p>
            <a:pPr rtl="0"/>
            <a:r>
              <a:rPr lang="ru-RU" noProof="0"/>
              <a:t>03.09.20ГГ</a:t>
            </a:r>
          </a:p>
        </p:txBody>
      </p:sp>
      <p:sp>
        <p:nvSpPr>
          <p:cNvPr id="5" name="Нижний колонтитул 4">
            <a:extLst>
              <a:ext uri="{FF2B5EF4-FFF2-40B4-BE49-F238E27FC236}">
                <a16:creationId xmlns="" xmlns:a16="http://schemas.microsoft.com/office/drawing/2014/main" id="{2AD2029B-6646-4DBF-A302-76A513FC64DB}"/>
              </a:ext>
            </a:extLst>
          </p:cNvPr>
          <p:cNvSpPr>
            <a:spLocks noGrp="1"/>
          </p:cNvSpPr>
          <p:nvPr>
            <p:ph type="ftr" sz="quarter" idx="11"/>
          </p:nvPr>
        </p:nvSpPr>
        <p:spPr/>
        <p:txBody>
          <a:bodyPr rtlCol="0"/>
          <a:lstStyle>
            <a:lvl1pPr>
              <a:defRPr>
                <a:solidFill>
                  <a:schemeClr val="tx1"/>
                </a:solidFill>
              </a:defRPr>
            </a:lvl1pPr>
          </a:lstStyle>
          <a:p>
            <a:pPr rtl="0"/>
            <a:r>
              <a:rPr lang="ru-RU" noProof="0"/>
              <a:t>Название презентации</a:t>
            </a:r>
          </a:p>
        </p:txBody>
      </p:sp>
      <p:sp>
        <p:nvSpPr>
          <p:cNvPr id="6" name="Номер слайда 5">
            <a:extLst>
              <a:ext uri="{FF2B5EF4-FFF2-40B4-BE49-F238E27FC236}">
                <a16:creationId xmlns="" xmlns:a16="http://schemas.microsoft.com/office/drawing/2014/main" id="{9E6D4DFD-766F-4E45-A00C-2B5E8CE9A908}"/>
              </a:ext>
            </a:extLst>
          </p:cNvPr>
          <p:cNvSpPr>
            <a:spLocks noGrp="1"/>
          </p:cNvSpPr>
          <p:nvPr>
            <p:ph type="sldNum" sz="quarter" idx="12"/>
          </p:nvPr>
        </p:nvSpPr>
        <p:spPr/>
        <p:txBody>
          <a:bodyPr rtlCol="0"/>
          <a:lstStyle>
            <a:lvl1pPr>
              <a:defRPr>
                <a:solidFill>
                  <a:schemeClr val="tx1"/>
                </a:solidFill>
              </a:defRPr>
            </a:lvl1pPr>
          </a:lstStyle>
          <a:p>
            <a:pPr rtl="0"/>
            <a:fld id="{2C18C1E5-FB55-42F5-BD6D-9CC153FCDBE6}" type="slidenum">
              <a:rPr lang="ru-RU" noProof="0" smtClean="0"/>
              <a:pPr/>
              <a:t>‹#›</a:t>
            </a:fld>
            <a:endParaRPr lang="ru-RU" noProof="0"/>
          </a:p>
        </p:txBody>
      </p:sp>
      <p:sp>
        <p:nvSpPr>
          <p:cNvPr id="10" name="Рисунок 9">
            <a:extLst>
              <a:ext uri="{FF2B5EF4-FFF2-40B4-BE49-F238E27FC236}">
                <a16:creationId xmlns="" xmlns:a16="http://schemas.microsoft.com/office/drawing/2014/main" id="{4308AE94-7094-4D70-9812-D22ECD79C7D9}"/>
              </a:ext>
            </a:extLst>
          </p:cNvPr>
          <p:cNvSpPr>
            <a:spLocks noGrp="1"/>
          </p:cNvSpPr>
          <p:nvPr>
            <p:ph type="pic" sz="quarter" idx="17"/>
          </p:nvPr>
        </p:nvSpPr>
        <p:spPr>
          <a:xfrm>
            <a:off x="9706356" y="3511296"/>
            <a:ext cx="731520" cy="731520"/>
          </a:xfrm>
          <a:prstGeom prst="rect">
            <a:avLst/>
          </a:prstGeom>
        </p:spPr>
        <p:txBody>
          <a:bodyPr wrap="square" rtlCol="0" anchor="ctr">
            <a:noAutofit/>
          </a:bodyPr>
          <a:lstStyle>
            <a:lvl1pPr marL="0" indent="0" algn="ctr">
              <a:lnSpc>
                <a:spcPct val="100000"/>
              </a:lnSpc>
              <a:spcBef>
                <a:spcPts val="0"/>
              </a:spcBef>
              <a:buNone/>
              <a:defRPr sz="2000"/>
            </a:lvl1pPr>
          </a:lstStyle>
          <a:p>
            <a:pPr rtl="0"/>
            <a:r>
              <a:rPr lang="ru-RU" noProof="0"/>
              <a:t>Вставка рисунка</a:t>
            </a:r>
          </a:p>
        </p:txBody>
      </p:sp>
      <p:sp>
        <p:nvSpPr>
          <p:cNvPr id="11" name="Рисунок 10">
            <a:extLst>
              <a:ext uri="{FF2B5EF4-FFF2-40B4-BE49-F238E27FC236}">
                <a16:creationId xmlns="" xmlns:a16="http://schemas.microsoft.com/office/drawing/2014/main" id="{2B505429-1B51-4AA8-8307-05F64474936C}"/>
              </a:ext>
            </a:extLst>
          </p:cNvPr>
          <p:cNvSpPr>
            <a:spLocks noGrp="1"/>
          </p:cNvSpPr>
          <p:nvPr>
            <p:ph type="pic" sz="quarter" idx="15"/>
          </p:nvPr>
        </p:nvSpPr>
        <p:spPr>
          <a:xfrm>
            <a:off x="5728716" y="3511296"/>
            <a:ext cx="731520" cy="731520"/>
          </a:xfrm>
          <a:prstGeom prst="rect">
            <a:avLst/>
          </a:prstGeom>
        </p:spPr>
        <p:txBody>
          <a:bodyPr wrap="square" rtlCol="0" anchor="ctr">
            <a:noAutofit/>
          </a:bodyPr>
          <a:lstStyle>
            <a:lvl1pPr marL="0" indent="0" algn="ctr">
              <a:lnSpc>
                <a:spcPct val="100000"/>
              </a:lnSpc>
              <a:spcBef>
                <a:spcPts val="0"/>
              </a:spcBef>
              <a:buNone/>
              <a:defRPr sz="2000"/>
            </a:lvl1pPr>
          </a:lstStyle>
          <a:p>
            <a:pPr rtl="0"/>
            <a:r>
              <a:rPr lang="ru-RU" noProof="0"/>
              <a:t>Вставка рисунка</a:t>
            </a:r>
          </a:p>
        </p:txBody>
      </p:sp>
      <p:sp>
        <p:nvSpPr>
          <p:cNvPr id="12" name="Рисунок 11">
            <a:extLst>
              <a:ext uri="{FF2B5EF4-FFF2-40B4-BE49-F238E27FC236}">
                <a16:creationId xmlns="" xmlns:a16="http://schemas.microsoft.com/office/drawing/2014/main" id="{F3F3360D-2801-410A-A4E5-7AE529A3E3C8}"/>
              </a:ext>
            </a:extLst>
          </p:cNvPr>
          <p:cNvSpPr>
            <a:spLocks noGrp="1"/>
          </p:cNvSpPr>
          <p:nvPr>
            <p:ph type="pic" sz="quarter" idx="13"/>
          </p:nvPr>
        </p:nvSpPr>
        <p:spPr>
          <a:xfrm>
            <a:off x="1751076" y="3511296"/>
            <a:ext cx="731520" cy="731520"/>
          </a:xfrm>
          <a:prstGeom prst="rect">
            <a:avLst/>
          </a:prstGeom>
        </p:spPr>
        <p:txBody>
          <a:bodyPr wrap="square" rtlCol="0" anchor="ctr">
            <a:noAutofit/>
          </a:bodyPr>
          <a:lstStyle>
            <a:lvl1pPr algn="ctr">
              <a:buNone/>
              <a:defRPr sz="2000"/>
            </a:lvl1pPr>
          </a:lstStyle>
          <a:p>
            <a:pPr rtl="0"/>
            <a:r>
              <a:rPr lang="ru-RU" noProof="0"/>
              <a:t>Вставка рисунка</a:t>
            </a:r>
          </a:p>
        </p:txBody>
      </p:sp>
      <p:sp>
        <p:nvSpPr>
          <p:cNvPr id="13" name="Текст 32">
            <a:extLst>
              <a:ext uri="{FF2B5EF4-FFF2-40B4-BE49-F238E27FC236}">
                <a16:creationId xmlns="" xmlns:a16="http://schemas.microsoft.com/office/drawing/2014/main" id="{B745A5D6-A4E0-4308-9600-DE5E19572946}"/>
              </a:ext>
            </a:extLst>
          </p:cNvPr>
          <p:cNvSpPr>
            <a:spLocks noGrp="1"/>
          </p:cNvSpPr>
          <p:nvPr>
            <p:ph type="body" sz="quarter" idx="18" hasCustomPrompt="1"/>
          </p:nvPr>
        </p:nvSpPr>
        <p:spPr>
          <a:xfrm>
            <a:off x="585216" y="4315968"/>
            <a:ext cx="3063240" cy="548640"/>
          </a:xfrm>
          <a:prstGeom prst="rect">
            <a:avLst/>
          </a:prstGeom>
        </p:spPr>
        <p:txBody>
          <a:bodyPr rtlCol="0"/>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rtl="0"/>
            <a:r>
              <a:rPr lang="ru-RU" noProof="0"/>
              <a:t>Имя докладчика</a:t>
            </a:r>
          </a:p>
        </p:txBody>
      </p:sp>
      <p:sp>
        <p:nvSpPr>
          <p:cNvPr id="14" name="Текст 32">
            <a:extLst>
              <a:ext uri="{FF2B5EF4-FFF2-40B4-BE49-F238E27FC236}">
                <a16:creationId xmlns="" xmlns:a16="http://schemas.microsoft.com/office/drawing/2014/main" id="{C3466BB8-D955-4280-BA4D-66F3DC034164}"/>
              </a:ext>
            </a:extLst>
          </p:cNvPr>
          <p:cNvSpPr>
            <a:spLocks noGrp="1"/>
          </p:cNvSpPr>
          <p:nvPr>
            <p:ph type="body" sz="quarter" idx="20" hasCustomPrompt="1"/>
          </p:nvPr>
        </p:nvSpPr>
        <p:spPr>
          <a:xfrm>
            <a:off x="4562856" y="4315968"/>
            <a:ext cx="3063240" cy="548640"/>
          </a:xfrm>
        </p:spPr>
        <p:txBody>
          <a:bodyPr rtlCol="0"/>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rtl="0"/>
            <a:r>
              <a:rPr lang="ru-RU" noProof="0"/>
              <a:t>Электронная почта</a:t>
            </a:r>
          </a:p>
        </p:txBody>
      </p:sp>
      <p:sp>
        <p:nvSpPr>
          <p:cNvPr id="15" name="Текст 32">
            <a:extLst>
              <a:ext uri="{FF2B5EF4-FFF2-40B4-BE49-F238E27FC236}">
                <a16:creationId xmlns="" xmlns:a16="http://schemas.microsoft.com/office/drawing/2014/main" id="{F829B8DE-3184-4E0A-AAD4-8F27B55DA95F}"/>
              </a:ext>
            </a:extLst>
          </p:cNvPr>
          <p:cNvSpPr>
            <a:spLocks noGrp="1"/>
          </p:cNvSpPr>
          <p:nvPr>
            <p:ph type="body" sz="quarter" idx="22" hasCustomPrompt="1"/>
          </p:nvPr>
        </p:nvSpPr>
        <p:spPr>
          <a:xfrm>
            <a:off x="8540496" y="4315968"/>
            <a:ext cx="3063240" cy="548640"/>
          </a:xfrm>
        </p:spPr>
        <p:txBody>
          <a:bodyPr rtlCol="0"/>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rtl="0"/>
            <a:r>
              <a:rPr lang="ru-RU" noProof="0"/>
              <a:t>Веб-сайт</a:t>
            </a:r>
          </a:p>
        </p:txBody>
      </p:sp>
    </p:spTree>
    <p:extLst>
      <p:ext uri="{BB962C8B-B14F-4D97-AF65-F5344CB8AC3E}">
        <p14:creationId xmlns:p14="http://schemas.microsoft.com/office/powerpoint/2010/main" val="2480338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 xmlns:a16="http://schemas.microsoft.com/office/drawing/2014/main" id="{172816A0-77C4-4A3F-87BD-A7321E3C84D2}"/>
              </a:ext>
            </a:extLst>
          </p:cNvPr>
          <p:cNvSpPr>
            <a:spLocks noGrp="1"/>
          </p:cNvSpPr>
          <p:nvPr>
            <p:ph type="dt" sz="half" idx="10"/>
          </p:nvPr>
        </p:nvSpPr>
        <p:spPr/>
        <p:txBody>
          <a:bodyPr rtlCol="0"/>
          <a:lstStyle/>
          <a:p>
            <a:pPr rtl="0"/>
            <a:r>
              <a:rPr lang="ru-RU" noProof="0"/>
              <a:t>03.09.20ГГ</a:t>
            </a:r>
          </a:p>
        </p:txBody>
      </p:sp>
      <p:sp>
        <p:nvSpPr>
          <p:cNvPr id="3" name="Нижний колонтитул 2">
            <a:extLst>
              <a:ext uri="{FF2B5EF4-FFF2-40B4-BE49-F238E27FC236}">
                <a16:creationId xmlns="" xmlns:a16="http://schemas.microsoft.com/office/drawing/2014/main" id="{A5FC3464-F026-4C77-9441-55ECA5054D50}"/>
              </a:ext>
            </a:extLst>
          </p:cNvPr>
          <p:cNvSpPr>
            <a:spLocks noGrp="1"/>
          </p:cNvSpPr>
          <p:nvPr>
            <p:ph type="ftr" sz="quarter" idx="11"/>
          </p:nvPr>
        </p:nvSpPr>
        <p:spPr/>
        <p:txBody>
          <a:bodyPr rtlCol="0"/>
          <a:lstStyle/>
          <a:p>
            <a:pPr rtl="0"/>
            <a:r>
              <a:rPr lang="ru-RU" noProof="0"/>
              <a:t>Название презентации</a:t>
            </a:r>
          </a:p>
        </p:txBody>
      </p:sp>
      <p:sp>
        <p:nvSpPr>
          <p:cNvPr id="4" name="Номер слайда 3">
            <a:extLst>
              <a:ext uri="{FF2B5EF4-FFF2-40B4-BE49-F238E27FC236}">
                <a16:creationId xmlns="" xmlns:a16="http://schemas.microsoft.com/office/drawing/2014/main" id="{587D9257-BADE-4D0B-AF0B-D09FE95FA078}"/>
              </a:ext>
            </a:extLst>
          </p:cNvPr>
          <p:cNvSpPr>
            <a:spLocks noGrp="1"/>
          </p:cNvSpPr>
          <p:nvPr>
            <p:ph type="sldNum" sz="quarter" idx="12"/>
          </p:nvPr>
        </p:nvSpPr>
        <p:spPr/>
        <p:txBody>
          <a:bodyPr rtlCol="0"/>
          <a:lstStyle/>
          <a:p>
            <a:pPr rtl="0"/>
            <a:fld id="{2C18C1E5-FB55-42F5-BD6D-9CC153FCDBE6}" type="slidenum">
              <a:rPr lang="ru-RU" noProof="0" smtClean="0"/>
              <a:t>‹#›</a:t>
            </a:fld>
            <a:endParaRPr lang="ru-RU" noProof="0"/>
          </a:p>
        </p:txBody>
      </p:sp>
    </p:spTree>
    <p:extLst>
      <p:ext uri="{BB962C8B-B14F-4D97-AF65-F5344CB8AC3E}">
        <p14:creationId xmlns:p14="http://schemas.microsoft.com/office/powerpoint/2010/main" val="964186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9A1C48E-F751-45A2-9010-208B81EDBE69}"/>
              </a:ext>
            </a:extLst>
          </p:cNvPr>
          <p:cNvSpPr>
            <a:spLocks noGrp="1"/>
          </p:cNvSpPr>
          <p:nvPr>
            <p:ph type="title"/>
          </p:nvPr>
        </p:nvSpPr>
        <p:spPr>
          <a:xfrm>
            <a:off x="839788" y="457200"/>
            <a:ext cx="3932237" cy="3429000"/>
          </a:xfrm>
        </p:spPr>
        <p:txBody>
          <a:bodyPr rtlCol="0" anchor="b">
            <a:normAutofit/>
          </a:bodyPr>
          <a:lstStyle>
            <a:lvl1pPr>
              <a:defRPr sz="6000"/>
            </a:lvl1pPr>
          </a:lstStyle>
          <a:p>
            <a:pPr rtl="0"/>
            <a:r>
              <a:rPr lang="ru-RU" noProof="0"/>
              <a:t>Образец заголовка</a:t>
            </a:r>
          </a:p>
        </p:txBody>
      </p:sp>
      <p:sp>
        <p:nvSpPr>
          <p:cNvPr id="3" name="Объект 2">
            <a:extLst>
              <a:ext uri="{FF2B5EF4-FFF2-40B4-BE49-F238E27FC236}">
                <a16:creationId xmlns="" xmlns:a16="http://schemas.microsoft.com/office/drawing/2014/main" id="{59D501F6-8430-4758-8636-74D68E990EC3}"/>
              </a:ext>
            </a:extLst>
          </p:cNvPr>
          <p:cNvSpPr>
            <a:spLocks noGrp="1"/>
          </p:cNvSpPr>
          <p:nvPr>
            <p:ph idx="1" hasCustomPrompt="1"/>
          </p:nvPr>
        </p:nvSpPr>
        <p:spPr>
          <a:xfrm>
            <a:off x="5303520" y="548640"/>
            <a:ext cx="6053328" cy="5431536"/>
          </a:xfrm>
        </p:spPr>
        <p:txBody>
          <a:bodyPr rtlCol="0"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Текст 3">
            <a:extLst>
              <a:ext uri="{FF2B5EF4-FFF2-40B4-BE49-F238E27FC236}">
                <a16:creationId xmlns="" xmlns:a16="http://schemas.microsoft.com/office/drawing/2014/main" id="{2E79DC39-A29C-494C-98B6-999746C5F38A}"/>
              </a:ext>
            </a:extLst>
          </p:cNvPr>
          <p:cNvSpPr>
            <a:spLocks noGrp="1"/>
          </p:cNvSpPr>
          <p:nvPr>
            <p:ph type="body" sz="half" idx="2" hasCustomPrompt="1"/>
          </p:nvPr>
        </p:nvSpPr>
        <p:spPr>
          <a:xfrm>
            <a:off x="839788" y="3977640"/>
            <a:ext cx="3932237" cy="2002536"/>
          </a:xfrm>
        </p:spPr>
        <p:txBody>
          <a:bodyPr rtlCol="0">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a:t>Щелкните, чтобы изменить стили текста образца слайда</a:t>
            </a:r>
          </a:p>
        </p:txBody>
      </p:sp>
      <p:sp>
        <p:nvSpPr>
          <p:cNvPr id="5" name="Дата 4">
            <a:extLst>
              <a:ext uri="{FF2B5EF4-FFF2-40B4-BE49-F238E27FC236}">
                <a16:creationId xmlns="" xmlns:a16="http://schemas.microsoft.com/office/drawing/2014/main" id="{2584C988-A6DB-469A-B8AA-31866F36E83D}"/>
              </a:ext>
            </a:extLst>
          </p:cNvPr>
          <p:cNvSpPr>
            <a:spLocks noGrp="1"/>
          </p:cNvSpPr>
          <p:nvPr>
            <p:ph type="dt" sz="half" idx="10"/>
          </p:nvPr>
        </p:nvSpPr>
        <p:spPr/>
        <p:txBody>
          <a:bodyPr rtlCol="0"/>
          <a:lstStyle/>
          <a:p>
            <a:pPr rtl="0"/>
            <a:r>
              <a:rPr lang="ru-RU" noProof="0"/>
              <a:t>03.09.20ГГ</a:t>
            </a:r>
          </a:p>
        </p:txBody>
      </p:sp>
      <p:sp>
        <p:nvSpPr>
          <p:cNvPr id="6" name="Нижний колонтитул 5">
            <a:extLst>
              <a:ext uri="{FF2B5EF4-FFF2-40B4-BE49-F238E27FC236}">
                <a16:creationId xmlns="" xmlns:a16="http://schemas.microsoft.com/office/drawing/2014/main" id="{02BC39C3-81EB-4828-9AD3-2F1FAC521E63}"/>
              </a:ext>
            </a:extLst>
          </p:cNvPr>
          <p:cNvSpPr>
            <a:spLocks noGrp="1"/>
          </p:cNvSpPr>
          <p:nvPr>
            <p:ph type="ftr" sz="quarter" idx="11"/>
          </p:nvPr>
        </p:nvSpPr>
        <p:spPr/>
        <p:txBody>
          <a:bodyPr rtlCol="0"/>
          <a:lstStyle/>
          <a:p>
            <a:pPr rtl="0"/>
            <a:r>
              <a:rPr lang="ru-RU" noProof="0"/>
              <a:t>Название презентации</a:t>
            </a:r>
          </a:p>
        </p:txBody>
      </p:sp>
      <p:sp>
        <p:nvSpPr>
          <p:cNvPr id="7" name="Номер слайда 6">
            <a:extLst>
              <a:ext uri="{FF2B5EF4-FFF2-40B4-BE49-F238E27FC236}">
                <a16:creationId xmlns="" xmlns:a16="http://schemas.microsoft.com/office/drawing/2014/main" id="{4059376C-9810-49A5-BC9A-4E6A02175273}"/>
              </a:ext>
            </a:extLst>
          </p:cNvPr>
          <p:cNvSpPr>
            <a:spLocks noGrp="1"/>
          </p:cNvSpPr>
          <p:nvPr>
            <p:ph type="sldNum" sz="quarter" idx="12"/>
          </p:nvPr>
        </p:nvSpPr>
        <p:spPr/>
        <p:txBody>
          <a:bodyPr rtlCol="0"/>
          <a:lstStyle/>
          <a:p>
            <a:pPr rtl="0"/>
            <a:fld id="{2C18C1E5-FB55-42F5-BD6D-9CC153FCDBE6}" type="slidenum">
              <a:rPr lang="ru-RU" noProof="0" smtClean="0"/>
              <a:t>‹#›</a:t>
            </a:fld>
            <a:endParaRPr lang="ru-RU" noProof="0"/>
          </a:p>
        </p:txBody>
      </p:sp>
      <p:sp>
        <p:nvSpPr>
          <p:cNvPr id="8" name="Прямоугольник 6" descr="Tag=AccentColor&#10;Flavor=Light&#10;Target=FillAndLine">
            <a:extLst>
              <a:ext uri="{FF2B5EF4-FFF2-40B4-BE49-F238E27FC236}">
                <a16:creationId xmlns=""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latin typeface="Calibri" panose="020F0502020204030204" pitchFamily="34" charset="0"/>
            </a:endParaRPr>
          </a:p>
        </p:txBody>
      </p:sp>
    </p:spTree>
    <p:extLst>
      <p:ext uri="{BB962C8B-B14F-4D97-AF65-F5344CB8AC3E}">
        <p14:creationId xmlns:p14="http://schemas.microsoft.com/office/powerpoint/2010/main" val="355714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E237704-80BD-41B0-8395-41618EC3AFBC}"/>
              </a:ext>
            </a:extLst>
          </p:cNvPr>
          <p:cNvSpPr>
            <a:spLocks noGrp="1"/>
          </p:cNvSpPr>
          <p:nvPr>
            <p:ph type="title"/>
          </p:nvPr>
        </p:nvSpPr>
        <p:spPr>
          <a:xfrm>
            <a:off x="839788" y="457200"/>
            <a:ext cx="3931920" cy="3429000"/>
          </a:xfrm>
        </p:spPr>
        <p:txBody>
          <a:bodyPr rtlCol="0" anchor="b">
            <a:normAutofit/>
          </a:bodyPr>
          <a:lstStyle>
            <a:lvl1pPr>
              <a:defRPr sz="6000"/>
            </a:lvl1pPr>
          </a:lstStyle>
          <a:p>
            <a:pPr rtl="0"/>
            <a:r>
              <a:rPr lang="ru-RU" noProof="0"/>
              <a:t>Образец заголовка</a:t>
            </a:r>
          </a:p>
        </p:txBody>
      </p:sp>
      <p:sp>
        <p:nvSpPr>
          <p:cNvPr id="3" name="Рисунок 2">
            <a:extLst>
              <a:ext uri="{FF2B5EF4-FFF2-40B4-BE49-F238E27FC236}">
                <a16:creationId xmlns="" xmlns:a16="http://schemas.microsoft.com/office/drawing/2014/main" id="{14DA4032-EC66-4974-BD30-898B60E4B562}"/>
              </a:ext>
            </a:extLst>
          </p:cNvPr>
          <p:cNvSpPr>
            <a:spLocks noGrp="1"/>
          </p:cNvSpPr>
          <p:nvPr>
            <p:ph type="pic" idx="1" hasCustomPrompt="1"/>
          </p:nvPr>
        </p:nvSpPr>
        <p:spPr>
          <a:xfrm>
            <a:off x="5303520" y="548640"/>
            <a:ext cx="6053328" cy="5431536"/>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noProof="0"/>
              <a:t>Щелкните значок, чтобы добавить фото</a:t>
            </a:r>
          </a:p>
        </p:txBody>
      </p:sp>
      <p:sp>
        <p:nvSpPr>
          <p:cNvPr id="4" name="Текст 3">
            <a:extLst>
              <a:ext uri="{FF2B5EF4-FFF2-40B4-BE49-F238E27FC236}">
                <a16:creationId xmlns="" xmlns:a16="http://schemas.microsoft.com/office/drawing/2014/main" id="{921802D0-5574-4631-BA49-92362F8E40DC}"/>
              </a:ext>
            </a:extLst>
          </p:cNvPr>
          <p:cNvSpPr>
            <a:spLocks noGrp="1"/>
          </p:cNvSpPr>
          <p:nvPr>
            <p:ph type="body" sz="half" idx="2" hasCustomPrompt="1"/>
          </p:nvPr>
        </p:nvSpPr>
        <p:spPr>
          <a:xfrm>
            <a:off x="839788" y="3977640"/>
            <a:ext cx="3931920" cy="2002536"/>
          </a:xfrm>
        </p:spPr>
        <p:txBody>
          <a:bodyPr rtlCol="0">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a:t>Щелкните, чтобы изменить стили текста образца слайда</a:t>
            </a:r>
          </a:p>
        </p:txBody>
      </p:sp>
      <p:sp>
        <p:nvSpPr>
          <p:cNvPr id="5" name="Дата 4">
            <a:extLst>
              <a:ext uri="{FF2B5EF4-FFF2-40B4-BE49-F238E27FC236}">
                <a16:creationId xmlns="" xmlns:a16="http://schemas.microsoft.com/office/drawing/2014/main" id="{F62C2F5B-DDDD-4E64-94A9-99E46F4B06A0}"/>
              </a:ext>
            </a:extLst>
          </p:cNvPr>
          <p:cNvSpPr>
            <a:spLocks noGrp="1"/>
          </p:cNvSpPr>
          <p:nvPr>
            <p:ph type="dt" sz="half" idx="10"/>
          </p:nvPr>
        </p:nvSpPr>
        <p:spPr/>
        <p:txBody>
          <a:bodyPr rtlCol="0"/>
          <a:lstStyle/>
          <a:p>
            <a:pPr rtl="0"/>
            <a:r>
              <a:rPr lang="ru-RU" noProof="0"/>
              <a:t>03.09.20ГГ</a:t>
            </a:r>
          </a:p>
        </p:txBody>
      </p:sp>
      <p:sp>
        <p:nvSpPr>
          <p:cNvPr id="6" name="Нижний колонтитул 5">
            <a:extLst>
              <a:ext uri="{FF2B5EF4-FFF2-40B4-BE49-F238E27FC236}">
                <a16:creationId xmlns="" xmlns:a16="http://schemas.microsoft.com/office/drawing/2014/main" id="{D4FA8D36-8865-48E7-8249-ED729A5F709D}"/>
              </a:ext>
            </a:extLst>
          </p:cNvPr>
          <p:cNvSpPr>
            <a:spLocks noGrp="1"/>
          </p:cNvSpPr>
          <p:nvPr>
            <p:ph type="ftr" sz="quarter" idx="11"/>
          </p:nvPr>
        </p:nvSpPr>
        <p:spPr/>
        <p:txBody>
          <a:bodyPr rtlCol="0"/>
          <a:lstStyle/>
          <a:p>
            <a:pPr rtl="0"/>
            <a:r>
              <a:rPr lang="ru-RU" noProof="0"/>
              <a:t>Название презентации</a:t>
            </a:r>
          </a:p>
        </p:txBody>
      </p:sp>
      <p:sp>
        <p:nvSpPr>
          <p:cNvPr id="7" name="Номер слайда 6">
            <a:extLst>
              <a:ext uri="{FF2B5EF4-FFF2-40B4-BE49-F238E27FC236}">
                <a16:creationId xmlns="" xmlns:a16="http://schemas.microsoft.com/office/drawing/2014/main" id="{830F98C3-0B62-4361-8408-A01F70807CDB}"/>
              </a:ext>
            </a:extLst>
          </p:cNvPr>
          <p:cNvSpPr>
            <a:spLocks noGrp="1"/>
          </p:cNvSpPr>
          <p:nvPr>
            <p:ph type="sldNum" sz="quarter" idx="12"/>
          </p:nvPr>
        </p:nvSpPr>
        <p:spPr/>
        <p:txBody>
          <a:bodyPr rtlCol="0"/>
          <a:lstStyle/>
          <a:p>
            <a:pPr rtl="0"/>
            <a:fld id="{2C18C1E5-FB55-42F5-BD6D-9CC153FCDBE6}" type="slidenum">
              <a:rPr lang="ru-RU" noProof="0" smtClean="0"/>
              <a:t>‹#›</a:t>
            </a:fld>
            <a:endParaRPr lang="ru-RU" noProof="0"/>
          </a:p>
        </p:txBody>
      </p:sp>
      <p:sp>
        <p:nvSpPr>
          <p:cNvPr id="8" name="Прямоугольник 6" descr="Tag=AccentColor&#10;Flavor=Light&#10;Target=FillAndLine">
            <a:extLst>
              <a:ext uri="{FF2B5EF4-FFF2-40B4-BE49-F238E27FC236}">
                <a16:creationId xmlns=""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latin typeface="Calibri" panose="020F0502020204030204" pitchFamily="34" charset="0"/>
            </a:endParaRPr>
          </a:p>
        </p:txBody>
      </p:sp>
    </p:spTree>
    <p:extLst>
      <p:ext uri="{BB962C8B-B14F-4D97-AF65-F5344CB8AC3E}">
        <p14:creationId xmlns:p14="http://schemas.microsoft.com/office/powerpoint/2010/main" val="556312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Повестка">
    <p:spTree>
      <p:nvGrpSpPr>
        <p:cNvPr id="1" name=""/>
        <p:cNvGrpSpPr/>
        <p:nvPr/>
      </p:nvGrpSpPr>
      <p:grpSpPr>
        <a:xfrm>
          <a:off x="0" y="0"/>
          <a:ext cx="0" cy="0"/>
          <a:chOff x="0" y="0"/>
          <a:chExt cx="0" cy="0"/>
        </a:xfrm>
      </p:grpSpPr>
      <p:sp>
        <p:nvSpPr>
          <p:cNvPr id="7" name="Полилиния: фигура 6" descr="Tag=AccentColor&#10;Flavor=Light&#10;Target=Fill">
            <a:extLst>
              <a:ext uri="{FF2B5EF4-FFF2-40B4-BE49-F238E27FC236}">
                <a16:creationId xmlns="" xmlns:a16="http://schemas.microsoft.com/office/drawing/2014/main" id="{77CE2522-15B5-4BC5-91A9-523F325A8324}"/>
              </a:ext>
            </a:extLst>
          </p:cNvPr>
          <p:cNvSpPr/>
          <p:nvPr userDrawn="1"/>
        </p:nvSpPr>
        <p:spPr>
          <a:xfrm>
            <a:off x="5477731" y="0"/>
            <a:ext cx="6714269" cy="6858000"/>
          </a:xfrm>
          <a:custGeom>
            <a:avLst/>
            <a:gdLst>
              <a:gd name="connsiteX0" fmla="*/ 1097203 w 6714269"/>
              <a:gd name="connsiteY0" fmla="*/ 0 h 6858000"/>
              <a:gd name="connsiteX1" fmla="*/ 1154155 w 6714269"/>
              <a:gd name="connsiteY1" fmla="*/ 0 h 6858000"/>
              <a:gd name="connsiteX2" fmla="*/ 972305 w 6714269"/>
              <a:gd name="connsiteY2" fmla="*/ 343212 h 6858000"/>
              <a:gd name="connsiteX3" fmla="*/ 780524 w 6714269"/>
              <a:gd name="connsiteY3" fmla="*/ 761067 h 6858000"/>
              <a:gd name="connsiteX4" fmla="*/ 737045 w 6714269"/>
              <a:gd name="connsiteY4" fmla="*/ 865164 h 6858000"/>
              <a:gd name="connsiteX5" fmla="*/ 762322 w 6714269"/>
              <a:gd name="connsiteY5" fmla="*/ 830676 h 6858000"/>
              <a:gd name="connsiteX6" fmla="*/ 1118805 w 6714269"/>
              <a:gd name="connsiteY6" fmla="*/ 160440 h 6858000"/>
              <a:gd name="connsiteX7" fmla="*/ 1221640 w 6714269"/>
              <a:gd name="connsiteY7" fmla="*/ 0 h 6858000"/>
              <a:gd name="connsiteX8" fmla="*/ 6714269 w 6714269"/>
              <a:gd name="connsiteY8" fmla="*/ 0 h 6858000"/>
              <a:gd name="connsiteX9" fmla="*/ 6714269 w 6714269"/>
              <a:gd name="connsiteY9" fmla="*/ 6858000 h 6858000"/>
              <a:gd name="connsiteX10" fmla="*/ 704817 w 6714269"/>
              <a:gd name="connsiteY10" fmla="*/ 6858000 h 6858000"/>
              <a:gd name="connsiteX11" fmla="*/ 618717 w 6714269"/>
              <a:gd name="connsiteY11" fmla="*/ 6672538 h 6858000"/>
              <a:gd name="connsiteX12" fmla="*/ 309324 w 6714269"/>
              <a:gd name="connsiteY12" fmla="*/ 5833618 h 6858000"/>
              <a:gd name="connsiteX13" fmla="*/ 209850 w 6714269"/>
              <a:gd name="connsiteY13" fmla="*/ 5484180 h 6858000"/>
              <a:gd name="connsiteX14" fmla="*/ 211619 w 6714269"/>
              <a:gd name="connsiteY14" fmla="*/ 5517653 h 6858000"/>
              <a:gd name="connsiteX15" fmla="*/ 361778 w 6714269"/>
              <a:gd name="connsiteY15" fmla="*/ 6145524 h 6858000"/>
              <a:gd name="connsiteX16" fmla="*/ 591356 w 6714269"/>
              <a:gd name="connsiteY16" fmla="*/ 6843306 h 6858000"/>
              <a:gd name="connsiteX17" fmla="*/ 597415 w 6714269"/>
              <a:gd name="connsiteY17" fmla="*/ 6858000 h 6858000"/>
              <a:gd name="connsiteX18" fmla="*/ 545224 w 6714269"/>
              <a:gd name="connsiteY18" fmla="*/ 6858000 h 6858000"/>
              <a:gd name="connsiteX19" fmla="*/ 533604 w 6714269"/>
              <a:gd name="connsiteY19" fmla="*/ 6830072 h 6858000"/>
              <a:gd name="connsiteX20" fmla="*/ 169657 w 6714269"/>
              <a:gd name="connsiteY20" fmla="*/ 5556577 h 6858000"/>
              <a:gd name="connsiteX21" fmla="*/ 12169 w 6714269"/>
              <a:gd name="connsiteY21" fmla="*/ 4362835 h 6858000"/>
              <a:gd name="connsiteX22" fmla="*/ 46168 w 6714269"/>
              <a:gd name="connsiteY22" fmla="*/ 3338487 h 6858000"/>
              <a:gd name="connsiteX23" fmla="*/ 490574 w 6714269"/>
              <a:gd name="connsiteY23" fmla="*/ 1381078 h 6858000"/>
              <a:gd name="connsiteX24" fmla="*/ 984701 w 6714269"/>
              <a:gd name="connsiteY24" fmla="*/ 2082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14269" h="6858000">
                <a:moveTo>
                  <a:pt x="1097203" y="0"/>
                </a:moveTo>
                <a:lnTo>
                  <a:pt x="1154155" y="0"/>
                </a:lnTo>
                <a:lnTo>
                  <a:pt x="972305" y="343212"/>
                </a:lnTo>
                <a:cubicBezTo>
                  <a:pt x="904739" y="480367"/>
                  <a:pt x="840941" y="619727"/>
                  <a:pt x="780524" y="761067"/>
                </a:cubicBezTo>
                <a:cubicBezTo>
                  <a:pt x="765737" y="795681"/>
                  <a:pt x="751579" y="830550"/>
                  <a:pt x="737045" y="865164"/>
                </a:cubicBezTo>
                <a:cubicBezTo>
                  <a:pt x="748306" y="856057"/>
                  <a:pt x="757014" y="844174"/>
                  <a:pt x="762322" y="830676"/>
                </a:cubicBezTo>
                <a:cubicBezTo>
                  <a:pt x="870201" y="600612"/>
                  <a:pt x="988539" y="376889"/>
                  <a:pt x="1118805" y="160440"/>
                </a:cubicBezTo>
                <a:lnTo>
                  <a:pt x="1221640" y="0"/>
                </a:lnTo>
                <a:lnTo>
                  <a:pt x="6714269" y="0"/>
                </a:lnTo>
                <a:lnTo>
                  <a:pt x="6714269" y="6858000"/>
                </a:lnTo>
                <a:lnTo>
                  <a:pt x="704817" y="6858000"/>
                </a:lnTo>
                <a:lnTo>
                  <a:pt x="618717" y="6672538"/>
                </a:lnTo>
                <a:cubicBezTo>
                  <a:pt x="501618" y="6400947"/>
                  <a:pt x="398622" y="6121213"/>
                  <a:pt x="309324" y="5833618"/>
                </a:cubicBezTo>
                <a:cubicBezTo>
                  <a:pt x="275071" y="5723183"/>
                  <a:pt x="246125" y="5611225"/>
                  <a:pt x="209850" y="5484180"/>
                </a:cubicBezTo>
                <a:cubicBezTo>
                  <a:pt x="209859" y="5495363"/>
                  <a:pt x="210448" y="5506534"/>
                  <a:pt x="211619" y="5517653"/>
                </a:cubicBezTo>
                <a:cubicBezTo>
                  <a:pt x="261166" y="5727113"/>
                  <a:pt x="303888" y="5938474"/>
                  <a:pt x="361778" y="6145524"/>
                </a:cubicBezTo>
                <a:cubicBezTo>
                  <a:pt x="428356" y="6383258"/>
                  <a:pt x="504422" y="6616111"/>
                  <a:pt x="591356" y="6843306"/>
                </a:cubicBezTo>
                <a:lnTo>
                  <a:pt x="597415" y="6858000"/>
                </a:lnTo>
                <a:lnTo>
                  <a:pt x="545224" y="6858000"/>
                </a:lnTo>
                <a:lnTo>
                  <a:pt x="533604" y="6830072"/>
                </a:lnTo>
                <a:cubicBezTo>
                  <a:pt x="376384" y="6416985"/>
                  <a:pt x="257344" y="5991917"/>
                  <a:pt x="169657" y="5556577"/>
                </a:cubicBezTo>
                <a:cubicBezTo>
                  <a:pt x="90154" y="5162256"/>
                  <a:pt x="43261" y="4763750"/>
                  <a:pt x="12169" y="4362835"/>
                </a:cubicBezTo>
                <a:cubicBezTo>
                  <a:pt x="-14122" y="4019865"/>
                  <a:pt x="4458" y="3679429"/>
                  <a:pt x="46168" y="3338487"/>
                </a:cubicBezTo>
                <a:cubicBezTo>
                  <a:pt x="125796" y="2672248"/>
                  <a:pt x="274744" y="2016203"/>
                  <a:pt x="490574" y="1381078"/>
                </a:cubicBezTo>
                <a:cubicBezTo>
                  <a:pt x="629230" y="976550"/>
                  <a:pt x="791584" y="584320"/>
                  <a:pt x="984701" y="208241"/>
                </a:cubicBezTo>
                <a:close/>
              </a:path>
            </a:pathLst>
          </a:custGeom>
          <a:solidFill>
            <a:schemeClr val="accent1"/>
          </a:solidFill>
          <a:ln w="6857" cap="flat">
            <a:noFill/>
            <a:prstDash val="solid"/>
            <a:miter/>
          </a:ln>
        </p:spPr>
        <p:txBody>
          <a:bodyPr wrap="square" rtlCol="0" anchor="ctr">
            <a:noAutofit/>
          </a:bodyPr>
          <a:lstStyle/>
          <a:p>
            <a:pPr rtl="0"/>
            <a:endParaRPr lang="ru-RU" noProof="0">
              <a:latin typeface="Calibri" panose="020F0502020204030204" pitchFamily="34" charset="0"/>
            </a:endParaRPr>
          </a:p>
        </p:txBody>
      </p:sp>
      <p:sp>
        <p:nvSpPr>
          <p:cNvPr id="2" name="Заголовок 1">
            <a:extLst>
              <a:ext uri="{FF2B5EF4-FFF2-40B4-BE49-F238E27FC236}">
                <a16:creationId xmlns="" xmlns:a16="http://schemas.microsoft.com/office/drawing/2014/main" id="{465D02BC-5A24-47F7-A4DF-B93FBC0C51B0}"/>
              </a:ext>
            </a:extLst>
          </p:cNvPr>
          <p:cNvSpPr>
            <a:spLocks noGrp="1"/>
          </p:cNvSpPr>
          <p:nvPr>
            <p:ph type="title"/>
          </p:nvPr>
        </p:nvSpPr>
        <p:spPr>
          <a:xfrm>
            <a:off x="1133856" y="649224"/>
            <a:ext cx="4178808" cy="5568696"/>
          </a:xfrm>
        </p:spPr>
        <p:txBody>
          <a:bodyPr rtlCol="0">
            <a:noAutofit/>
          </a:bodyPr>
          <a:lstStyle>
            <a:lvl1pPr>
              <a:defRPr sz="7200"/>
            </a:lvl1pPr>
          </a:lstStyle>
          <a:p>
            <a:pPr rtl="0"/>
            <a:r>
              <a:rPr lang="ru-RU" noProof="0"/>
              <a:t>Образец заголовка</a:t>
            </a:r>
          </a:p>
        </p:txBody>
      </p:sp>
      <p:sp>
        <p:nvSpPr>
          <p:cNvPr id="3" name="Объект 2">
            <a:extLst>
              <a:ext uri="{FF2B5EF4-FFF2-40B4-BE49-F238E27FC236}">
                <a16:creationId xmlns="" xmlns:a16="http://schemas.microsoft.com/office/drawing/2014/main" id="{48E9219E-EE74-4093-94D6-F663E059C504}"/>
              </a:ext>
            </a:extLst>
          </p:cNvPr>
          <p:cNvSpPr>
            <a:spLocks noGrp="1"/>
          </p:cNvSpPr>
          <p:nvPr>
            <p:ph idx="1" hasCustomPrompt="1"/>
          </p:nvPr>
        </p:nvSpPr>
        <p:spPr>
          <a:xfrm>
            <a:off x="6364224" y="1307592"/>
            <a:ext cx="4992624" cy="4251960"/>
          </a:xfrm>
        </p:spPr>
        <p:txBody>
          <a:bodyPr rtlCol="0" anchor="ctr">
            <a:normAutofit/>
          </a:bodyPr>
          <a:lstStyle>
            <a:lvl1pPr marL="0" indent="0">
              <a:buNone/>
              <a:defRPr sz="4400">
                <a:solidFill>
                  <a:schemeClr val="bg1"/>
                </a:solidFill>
              </a:defRPr>
            </a:lvl1pPr>
            <a:lvl2pPr marL="228600">
              <a:defRPr sz="4000">
                <a:solidFill>
                  <a:schemeClr val="bg1"/>
                </a:solidFill>
              </a:defRPr>
            </a:lvl2pPr>
            <a:lvl3pPr marL="457200">
              <a:defRPr sz="3600">
                <a:solidFill>
                  <a:schemeClr val="bg1"/>
                </a:solidFill>
              </a:defRPr>
            </a:lvl3pPr>
            <a:lvl4pPr>
              <a:defRPr sz="1800">
                <a:solidFill>
                  <a:schemeClr val="bg1"/>
                </a:solidFill>
              </a:defRPr>
            </a:lvl4pPr>
            <a:lvl5pPr>
              <a:defRPr sz="1800">
                <a:solidFill>
                  <a:schemeClr val="bg1"/>
                </a:solidFill>
              </a:defRPr>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p:txBody>
      </p:sp>
      <p:sp>
        <p:nvSpPr>
          <p:cNvPr id="4" name="Дата 3">
            <a:extLst>
              <a:ext uri="{FF2B5EF4-FFF2-40B4-BE49-F238E27FC236}">
                <a16:creationId xmlns="" xmlns:a16="http://schemas.microsoft.com/office/drawing/2014/main" id="{82A61642-BFBA-48AE-A29C-C2AA7386AE95}"/>
              </a:ext>
            </a:extLst>
          </p:cNvPr>
          <p:cNvSpPr>
            <a:spLocks noGrp="1"/>
          </p:cNvSpPr>
          <p:nvPr>
            <p:ph type="dt" sz="half" idx="10"/>
          </p:nvPr>
        </p:nvSpPr>
        <p:spPr>
          <a:xfrm>
            <a:off x="838200" y="6356350"/>
            <a:ext cx="2286000" cy="365125"/>
          </a:xfrm>
        </p:spPr>
        <p:txBody>
          <a:bodyPr rtlCol="0"/>
          <a:lstStyle>
            <a:lvl1pPr>
              <a:defRPr>
                <a:solidFill>
                  <a:schemeClr val="tx1"/>
                </a:solidFill>
              </a:defRPr>
            </a:lvl1pPr>
          </a:lstStyle>
          <a:p>
            <a:pPr rtl="0"/>
            <a:r>
              <a:rPr lang="ru-RU" noProof="0"/>
              <a:t>03.09.20ГГ</a:t>
            </a:r>
          </a:p>
        </p:txBody>
      </p:sp>
      <p:sp>
        <p:nvSpPr>
          <p:cNvPr id="5" name="Нижний колонтитул 4">
            <a:extLst>
              <a:ext uri="{FF2B5EF4-FFF2-40B4-BE49-F238E27FC236}">
                <a16:creationId xmlns="" xmlns:a16="http://schemas.microsoft.com/office/drawing/2014/main" id="{2AD2029B-6646-4DBF-A302-76A513FC64DB}"/>
              </a:ext>
            </a:extLst>
          </p:cNvPr>
          <p:cNvSpPr>
            <a:spLocks noGrp="1"/>
          </p:cNvSpPr>
          <p:nvPr>
            <p:ph type="ftr" sz="quarter" idx="11"/>
          </p:nvPr>
        </p:nvSpPr>
        <p:spPr>
          <a:xfrm>
            <a:off x="6364224" y="6355080"/>
            <a:ext cx="3200400" cy="365125"/>
          </a:xfrm>
        </p:spPr>
        <p:txBody>
          <a:bodyPr rtlCol="0"/>
          <a:lstStyle>
            <a:lvl1pPr algn="l">
              <a:defRPr>
                <a:solidFill>
                  <a:schemeClr val="bg1"/>
                </a:solidFill>
              </a:defRPr>
            </a:lvl1pPr>
          </a:lstStyle>
          <a:p>
            <a:pPr rtl="0"/>
            <a:r>
              <a:rPr lang="ru-RU" noProof="0">
                <a:solidFill>
                  <a:schemeClr val="bg1"/>
                </a:solidFill>
              </a:rPr>
              <a:t>Название презентации</a:t>
            </a:r>
          </a:p>
        </p:txBody>
      </p:sp>
      <p:sp>
        <p:nvSpPr>
          <p:cNvPr id="6" name="Номер слайда 5">
            <a:extLst>
              <a:ext uri="{FF2B5EF4-FFF2-40B4-BE49-F238E27FC236}">
                <a16:creationId xmlns="" xmlns:a16="http://schemas.microsoft.com/office/drawing/2014/main" id="{9E6D4DFD-766F-4E45-A00C-2B5E8CE9A908}"/>
              </a:ext>
            </a:extLst>
          </p:cNvPr>
          <p:cNvSpPr>
            <a:spLocks noGrp="1"/>
          </p:cNvSpPr>
          <p:nvPr>
            <p:ph type="sldNum" sz="quarter" idx="12"/>
          </p:nvPr>
        </p:nvSpPr>
        <p:spPr>
          <a:xfrm>
            <a:off x="10067544" y="6355080"/>
            <a:ext cx="1280160" cy="365125"/>
          </a:xfrm>
        </p:spPr>
        <p:txBody>
          <a:bodyPr rtlCol="0"/>
          <a:lstStyle>
            <a:lvl1pPr>
              <a:defRPr>
                <a:solidFill>
                  <a:schemeClr val="bg1"/>
                </a:solidFill>
              </a:defRPr>
            </a:lvl1pPr>
          </a:lstStyle>
          <a:p>
            <a:pPr rtl="0"/>
            <a:fld id="{2C18C1E5-FB55-42F5-BD6D-9CC153FCDBE6}" type="slidenum">
              <a:rPr lang="ru-RU" noProof="0" smtClean="0"/>
              <a:pPr/>
              <a:t>‹#›</a:t>
            </a:fld>
            <a:endParaRPr lang="ru-RU" noProof="0">
              <a:solidFill>
                <a:schemeClr val="bg1"/>
              </a:solidFill>
            </a:endParaRPr>
          </a:p>
        </p:txBody>
      </p:sp>
    </p:spTree>
    <p:extLst>
      <p:ext uri="{BB962C8B-B14F-4D97-AF65-F5344CB8AC3E}">
        <p14:creationId xmlns:p14="http://schemas.microsoft.com/office/powerpoint/2010/main" val="4232205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с 2 рисунками">
    <p:spTree>
      <p:nvGrpSpPr>
        <p:cNvPr id="1" name=""/>
        <p:cNvGrpSpPr/>
        <p:nvPr/>
      </p:nvGrpSpPr>
      <p:grpSpPr>
        <a:xfrm>
          <a:off x="0" y="0"/>
          <a:ext cx="0" cy="0"/>
          <a:chOff x="0" y="0"/>
          <a:chExt cx="0" cy="0"/>
        </a:xfrm>
      </p:grpSpPr>
      <p:sp>
        <p:nvSpPr>
          <p:cNvPr id="20" name="Рисунок 19">
            <a:extLst>
              <a:ext uri="{FF2B5EF4-FFF2-40B4-BE49-F238E27FC236}">
                <a16:creationId xmlns="" xmlns:a16="http://schemas.microsoft.com/office/drawing/2014/main" id="{17D0AB67-E176-475C-977C-73640253B922}"/>
              </a:ext>
            </a:extLst>
          </p:cNvPr>
          <p:cNvSpPr>
            <a:spLocks noGrp="1"/>
          </p:cNvSpPr>
          <p:nvPr>
            <p:ph type="pic" sz="quarter" idx="14"/>
          </p:nvPr>
        </p:nvSpPr>
        <p:spPr>
          <a:xfrm>
            <a:off x="2" y="4361970"/>
            <a:ext cx="4038599" cy="2496030"/>
          </a:xfrm>
          <a:custGeom>
            <a:avLst/>
            <a:gdLst>
              <a:gd name="connsiteX0" fmla="*/ 2464753 w 4038599"/>
              <a:gd name="connsiteY0" fmla="*/ 4 h 2496030"/>
              <a:gd name="connsiteX1" fmla="*/ 2599067 w 4038599"/>
              <a:gd name="connsiteY1" fmla="*/ 4428 h 2496030"/>
              <a:gd name="connsiteX2" fmla="*/ 3052443 w 4038599"/>
              <a:gd name="connsiteY2" fmla="*/ 14222 h 2496030"/>
              <a:gd name="connsiteX3" fmla="*/ 3417420 w 4038599"/>
              <a:gd name="connsiteY3" fmla="*/ 9782 h 2496030"/>
              <a:gd name="connsiteX4" fmla="*/ 3757835 w 4038599"/>
              <a:gd name="connsiteY4" fmla="*/ 19315 h 2496030"/>
              <a:gd name="connsiteX5" fmla="*/ 3892671 w 4038599"/>
              <a:gd name="connsiteY5" fmla="*/ 13177 h 2496030"/>
              <a:gd name="connsiteX6" fmla="*/ 4016790 w 4038599"/>
              <a:gd name="connsiteY6" fmla="*/ 8134 h 2496030"/>
              <a:gd name="connsiteX7" fmla="*/ 4034037 w 4038599"/>
              <a:gd name="connsiteY7" fmla="*/ 8999 h 2496030"/>
              <a:gd name="connsiteX8" fmla="*/ 4035370 w 4038599"/>
              <a:gd name="connsiteY8" fmla="*/ 62503 h 2496030"/>
              <a:gd name="connsiteX9" fmla="*/ 4020562 w 4038599"/>
              <a:gd name="connsiteY9" fmla="*/ 231143 h 2496030"/>
              <a:gd name="connsiteX10" fmla="*/ 4019168 w 4038599"/>
              <a:gd name="connsiteY10" fmla="*/ 393470 h 2496030"/>
              <a:gd name="connsiteX11" fmla="*/ 4014100 w 4038599"/>
              <a:gd name="connsiteY11" fmla="*/ 651618 h 2496030"/>
              <a:gd name="connsiteX12" fmla="*/ 4019295 w 4038599"/>
              <a:gd name="connsiteY12" fmla="*/ 902406 h 2496030"/>
              <a:gd name="connsiteX13" fmla="*/ 4033231 w 4038599"/>
              <a:gd name="connsiteY13" fmla="*/ 1078946 h 2496030"/>
              <a:gd name="connsiteX14" fmla="*/ 4011566 w 4038599"/>
              <a:gd name="connsiteY14" fmla="*/ 1189872 h 2496030"/>
              <a:gd name="connsiteX15" fmla="*/ 4011566 w 4038599"/>
              <a:gd name="connsiteY15" fmla="*/ 1387989 h 2496030"/>
              <a:gd name="connsiteX16" fmla="*/ 4038599 w 4038599"/>
              <a:gd name="connsiteY16" fmla="*/ 1495613 h 2496030"/>
              <a:gd name="connsiteX17" fmla="*/ 4038599 w 4038599"/>
              <a:gd name="connsiteY17" fmla="*/ 1746509 h 2496030"/>
              <a:gd name="connsiteX18" fmla="*/ 4038283 w 4038599"/>
              <a:gd name="connsiteY18" fmla="*/ 1749734 h 2496030"/>
              <a:gd name="connsiteX19" fmla="*/ 4026896 w 4038599"/>
              <a:gd name="connsiteY19" fmla="*/ 1837274 h 2496030"/>
              <a:gd name="connsiteX20" fmla="*/ 4029684 w 4038599"/>
              <a:gd name="connsiteY20" fmla="*/ 2121948 h 2496030"/>
              <a:gd name="connsiteX21" fmla="*/ 4032978 w 4038599"/>
              <a:gd name="connsiteY21" fmla="*/ 2359155 h 2496030"/>
              <a:gd name="connsiteX22" fmla="*/ 4023519 w 4038599"/>
              <a:gd name="connsiteY22" fmla="*/ 2496030 h 2496030"/>
              <a:gd name="connsiteX23" fmla="*/ 0 w 4038599"/>
              <a:gd name="connsiteY23" fmla="*/ 2496030 h 2496030"/>
              <a:gd name="connsiteX24" fmla="*/ 0 w 4038599"/>
              <a:gd name="connsiteY24" fmla="*/ 12459 h 2496030"/>
              <a:gd name="connsiteX25" fmla="*/ 17104 w 4038599"/>
              <a:gd name="connsiteY25" fmla="*/ 15006 h 2496030"/>
              <a:gd name="connsiteX26" fmla="*/ 216416 w 4038599"/>
              <a:gd name="connsiteY26" fmla="*/ 7824 h 2496030"/>
              <a:gd name="connsiteX27" fmla="*/ 651370 w 4038599"/>
              <a:gd name="connsiteY27" fmla="*/ 17748 h 2496030"/>
              <a:gd name="connsiteX28" fmla="*/ 958396 w 4038599"/>
              <a:gd name="connsiteY28" fmla="*/ 14092 h 2496030"/>
              <a:gd name="connsiteX29" fmla="*/ 1519486 w 4038599"/>
              <a:gd name="connsiteY29" fmla="*/ 21666 h 2496030"/>
              <a:gd name="connsiteX30" fmla="*/ 2062411 w 4038599"/>
              <a:gd name="connsiteY30" fmla="*/ 17487 h 2496030"/>
              <a:gd name="connsiteX31" fmla="*/ 2464753 w 4038599"/>
              <a:gd name="connsiteY31" fmla="*/ 4 h 249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38599"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lnTo>
                  <a:pt x="4038599" y="1495613"/>
                </a:lnTo>
                <a:lnTo>
                  <a:pt x="4038599" y="1746509"/>
                </a:lnTo>
                <a:lnTo>
                  <a:pt x="4038283" y="1749734"/>
                </a:lnTo>
                <a:cubicBezTo>
                  <a:pt x="4035575" y="1779147"/>
                  <a:pt x="4032408" y="180846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txBody>
          <a:bodyPr wrap="square" rtlCol="0" anchor="ctr">
            <a:noAutofit/>
          </a:bodyPr>
          <a:lstStyle>
            <a:lvl1pPr algn="ctr">
              <a:buNone/>
              <a:defRPr sz="2400"/>
            </a:lvl1pPr>
          </a:lstStyle>
          <a:p>
            <a:pPr rtl="0"/>
            <a:r>
              <a:rPr lang="ru-RU" noProof="0"/>
              <a:t>Вставка рисунка</a:t>
            </a:r>
          </a:p>
        </p:txBody>
      </p:sp>
      <p:sp>
        <p:nvSpPr>
          <p:cNvPr id="16" name="Рисунок 15">
            <a:extLst>
              <a:ext uri="{FF2B5EF4-FFF2-40B4-BE49-F238E27FC236}">
                <a16:creationId xmlns="" xmlns:a16="http://schemas.microsoft.com/office/drawing/2014/main" id="{2ABE113B-49CB-42B2-AC93-B3DF04407878}"/>
              </a:ext>
            </a:extLst>
          </p:cNvPr>
          <p:cNvSpPr>
            <a:spLocks noGrp="1"/>
          </p:cNvSpPr>
          <p:nvPr>
            <p:ph type="pic" sz="quarter" idx="13"/>
          </p:nvPr>
        </p:nvSpPr>
        <p:spPr>
          <a:xfrm>
            <a:off x="0" y="0"/>
            <a:ext cx="4041336" cy="4193763"/>
          </a:xfrm>
          <a:custGeom>
            <a:avLst/>
            <a:gdLst>
              <a:gd name="connsiteX0" fmla="*/ 0 w 4041336"/>
              <a:gd name="connsiteY0" fmla="*/ 0 h 4193763"/>
              <a:gd name="connsiteX1" fmla="*/ 4019848 w 4041336"/>
              <a:gd name="connsiteY1" fmla="*/ 0 h 4193763"/>
              <a:gd name="connsiteX2" fmla="*/ 4021195 w 4041336"/>
              <a:gd name="connsiteY2" fmla="*/ 11419 h 4193763"/>
              <a:gd name="connsiteX3" fmla="*/ 4037665 w 4041336"/>
              <a:gd name="connsiteY3" fmla="*/ 264364 h 4193763"/>
              <a:gd name="connsiteX4" fmla="*/ 4034118 w 4041336"/>
              <a:gd name="connsiteY4" fmla="*/ 574168 h 4193763"/>
              <a:gd name="connsiteX5" fmla="*/ 4026263 w 4041336"/>
              <a:gd name="connsiteY5" fmla="*/ 838028 h 4193763"/>
              <a:gd name="connsiteX6" fmla="*/ 4026263 w 4041336"/>
              <a:gd name="connsiteY6" fmla="*/ 847166 h 4193763"/>
              <a:gd name="connsiteX7" fmla="*/ 4026263 w 4041336"/>
              <a:gd name="connsiteY7" fmla="*/ 1138186 h 4193763"/>
              <a:gd name="connsiteX8" fmla="*/ 4024109 w 4041336"/>
              <a:gd name="connsiteY8" fmla="*/ 1259137 h 4193763"/>
              <a:gd name="connsiteX9" fmla="*/ 4016887 w 4041336"/>
              <a:gd name="connsiteY9" fmla="*/ 1412960 h 4193763"/>
              <a:gd name="connsiteX10" fmla="*/ 4026263 w 4041336"/>
              <a:gd name="connsiteY10" fmla="*/ 1539116 h 4193763"/>
              <a:gd name="connsiteX11" fmla="*/ 4024869 w 4041336"/>
              <a:gd name="connsiteY11" fmla="*/ 1823155 h 4193763"/>
              <a:gd name="connsiteX12" fmla="*/ 4017014 w 4041336"/>
              <a:gd name="connsiteY12" fmla="*/ 2154154 h 4193763"/>
              <a:gd name="connsiteX13" fmla="*/ 4017014 w 4041336"/>
              <a:gd name="connsiteY13" fmla="*/ 2421948 h 4193763"/>
              <a:gd name="connsiteX14" fmla="*/ 4029684 w 4041336"/>
              <a:gd name="connsiteY14" fmla="*/ 2667279 h 4193763"/>
              <a:gd name="connsiteX15" fmla="*/ 4019421 w 4041336"/>
              <a:gd name="connsiteY15" fmla="*/ 2956268 h 4193763"/>
              <a:gd name="connsiteX16" fmla="*/ 4022082 w 4041336"/>
              <a:gd name="connsiteY16" fmla="*/ 3094480 h 4193763"/>
              <a:gd name="connsiteX17" fmla="*/ 4027656 w 4041336"/>
              <a:gd name="connsiteY17" fmla="*/ 3260614 h 4193763"/>
              <a:gd name="connsiteX18" fmla="*/ 4009412 w 4041336"/>
              <a:gd name="connsiteY18" fmla="*/ 3538181 h 4193763"/>
              <a:gd name="connsiteX19" fmla="*/ 4031711 w 4041336"/>
              <a:gd name="connsiteY19" fmla="*/ 3694923 h 4193763"/>
              <a:gd name="connsiteX20" fmla="*/ 4038425 w 4041336"/>
              <a:gd name="connsiteY20" fmla="*/ 3836308 h 4193763"/>
              <a:gd name="connsiteX21" fmla="*/ 4029810 w 4041336"/>
              <a:gd name="connsiteY21" fmla="*/ 3956245 h 4193763"/>
              <a:gd name="connsiteX22" fmla="*/ 4013847 w 4041336"/>
              <a:gd name="connsiteY22" fmla="*/ 4114764 h 4193763"/>
              <a:gd name="connsiteX23" fmla="*/ 4010970 w 4041336"/>
              <a:gd name="connsiteY23" fmla="*/ 4161894 h 4193763"/>
              <a:gd name="connsiteX24" fmla="*/ 4002764 w 4041336"/>
              <a:gd name="connsiteY24" fmla="*/ 4161042 h 4193763"/>
              <a:gd name="connsiteX25" fmla="*/ 3868108 w 4041336"/>
              <a:gd name="connsiteY25" fmla="*/ 4163980 h 4193763"/>
              <a:gd name="connsiteX26" fmla="*/ 3174741 w 4041336"/>
              <a:gd name="connsiteY26" fmla="*/ 4175341 h 4193763"/>
              <a:gd name="connsiteX27" fmla="*/ 2247906 w 4041336"/>
              <a:gd name="connsiteY27" fmla="*/ 4167376 h 4193763"/>
              <a:gd name="connsiteX28" fmla="*/ 2057934 w 4041336"/>
              <a:gd name="connsiteY28" fmla="*/ 4175733 h 4193763"/>
              <a:gd name="connsiteX29" fmla="*/ 1797729 w 4041336"/>
              <a:gd name="connsiteY29" fmla="*/ 4165547 h 4193763"/>
              <a:gd name="connsiteX30" fmla="*/ 1485458 w 4041336"/>
              <a:gd name="connsiteY30" fmla="*/ 4175995 h 4193763"/>
              <a:gd name="connsiteX31" fmla="*/ 949185 w 4041336"/>
              <a:gd name="connsiteY31" fmla="*/ 4186181 h 4193763"/>
              <a:gd name="connsiteX32" fmla="*/ 357136 w 4041336"/>
              <a:gd name="connsiteY32" fmla="*/ 4175995 h 4193763"/>
              <a:gd name="connsiteX33" fmla="*/ 0 w 4041336"/>
              <a:gd name="connsiteY33" fmla="*/ 4175060 h 419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txBody>
          <a:bodyPr wrap="square" rtlCol="0" anchor="ctr">
            <a:noAutofit/>
          </a:bodyPr>
          <a:lstStyle>
            <a:lvl1pPr algn="ctr">
              <a:buNone/>
              <a:defRPr sz="2400"/>
            </a:lvl1pPr>
          </a:lstStyle>
          <a:p>
            <a:pPr rtl="0"/>
            <a:r>
              <a:rPr lang="ru-RU" noProof="0"/>
              <a:t>Вставка рисунка</a:t>
            </a:r>
          </a:p>
        </p:txBody>
      </p:sp>
      <p:sp>
        <p:nvSpPr>
          <p:cNvPr id="2" name="Заголовок 1">
            <a:extLst>
              <a:ext uri="{FF2B5EF4-FFF2-40B4-BE49-F238E27FC236}">
                <a16:creationId xmlns="" xmlns:a16="http://schemas.microsoft.com/office/drawing/2014/main" id="{465D02BC-5A24-47F7-A4DF-B93FBC0C51B0}"/>
              </a:ext>
            </a:extLst>
          </p:cNvPr>
          <p:cNvSpPr>
            <a:spLocks noGrp="1"/>
          </p:cNvSpPr>
          <p:nvPr>
            <p:ph type="title" hasCustomPrompt="1"/>
          </p:nvPr>
        </p:nvSpPr>
        <p:spPr>
          <a:xfrm>
            <a:off x="4654296" y="329184"/>
            <a:ext cx="6894576" cy="1783080"/>
          </a:xfrm>
        </p:spPr>
        <p:txBody>
          <a:bodyPr rtlCol="0" anchor="b"/>
          <a:lstStyle>
            <a:lvl1pPr>
              <a:defRPr sz="7200"/>
            </a:lvl1pPr>
          </a:lstStyle>
          <a:p>
            <a:pPr rtl="0"/>
            <a:r>
              <a:rPr lang="ru-RU" noProof="0"/>
              <a:t>заголовок</a:t>
            </a:r>
          </a:p>
        </p:txBody>
      </p:sp>
      <p:sp>
        <p:nvSpPr>
          <p:cNvPr id="3" name="Объект 2">
            <a:extLst>
              <a:ext uri="{FF2B5EF4-FFF2-40B4-BE49-F238E27FC236}">
                <a16:creationId xmlns="" xmlns:a16="http://schemas.microsoft.com/office/drawing/2014/main" id="{48E9219E-EE74-4093-94D6-F663E059C504}"/>
              </a:ext>
            </a:extLst>
          </p:cNvPr>
          <p:cNvSpPr>
            <a:spLocks noGrp="1"/>
          </p:cNvSpPr>
          <p:nvPr>
            <p:ph idx="1" hasCustomPrompt="1"/>
          </p:nvPr>
        </p:nvSpPr>
        <p:spPr>
          <a:xfrm>
            <a:off x="4654296" y="2706624"/>
            <a:ext cx="6894576" cy="3483864"/>
          </a:xfrm>
        </p:spPr>
        <p:txBody>
          <a:bodyPr rtlCol="0">
            <a:normAutofit/>
          </a:bodyPr>
          <a:lstStyle>
            <a:lvl1pPr marL="0" indent="0">
              <a:buNone/>
              <a:defRPr sz="2400"/>
            </a:lvl1pPr>
            <a:lvl2pPr marL="228600">
              <a:defRPr sz="2000"/>
            </a:lvl2pPr>
            <a:lvl3pPr marL="457200">
              <a:defRPr sz="1800"/>
            </a:lvl3pPr>
            <a:lvl4pPr marL="685800">
              <a:defRPr sz="1600"/>
            </a:lvl4pPr>
            <a:lvl5pPr marL="914400">
              <a:defRPr sz="1400"/>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6" name="Номер слайда 5">
            <a:extLst>
              <a:ext uri="{FF2B5EF4-FFF2-40B4-BE49-F238E27FC236}">
                <a16:creationId xmlns="" xmlns:a16="http://schemas.microsoft.com/office/drawing/2014/main" id="{9E6D4DFD-766F-4E45-A00C-2B5E8CE9A908}"/>
              </a:ext>
            </a:extLst>
          </p:cNvPr>
          <p:cNvSpPr>
            <a:spLocks noGrp="1"/>
          </p:cNvSpPr>
          <p:nvPr>
            <p:ph type="sldNum" sz="quarter" idx="12"/>
          </p:nvPr>
        </p:nvSpPr>
        <p:spPr>
          <a:xfrm>
            <a:off x="8641080" y="6356350"/>
            <a:ext cx="2743200" cy="365125"/>
          </a:xfrm>
        </p:spPr>
        <p:txBody>
          <a:bodyPr rtlCol="0"/>
          <a:lstStyle>
            <a:lvl1pPr>
              <a:defRPr>
                <a:solidFill>
                  <a:schemeClr val="tx1"/>
                </a:solidFill>
              </a:defRPr>
            </a:lvl1pPr>
          </a:lstStyle>
          <a:p>
            <a:pPr rtl="0"/>
            <a:fld id="{2C18C1E5-FB55-42F5-BD6D-9CC153FCDBE6}" type="slidenum">
              <a:rPr lang="ru-RU" noProof="0" smtClean="0"/>
              <a:pPr/>
              <a:t>‹#›</a:t>
            </a:fld>
            <a:endParaRPr lang="ru-RU" noProof="0"/>
          </a:p>
        </p:txBody>
      </p:sp>
      <p:sp>
        <p:nvSpPr>
          <p:cNvPr id="7" name="Прямоугольник 6" descr="Tag=AccentColor&#10;Flavor=Light&#10;Target=FillAndLine">
            <a:extLst>
              <a:ext uri="{FF2B5EF4-FFF2-40B4-BE49-F238E27FC236}">
                <a16:creationId xmlns="" xmlns:a16="http://schemas.microsoft.com/office/drawing/2014/main" id="{9B1377BC-1A5F-4113-953E-30CA51FC6F91}"/>
              </a:ext>
            </a:extLst>
          </p:cNvPr>
          <p:cNvSpPr/>
          <p:nvPr userDrawn="1"/>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latin typeface="Calibri" panose="020F0502020204030204" pitchFamily="34" charset="0"/>
            </a:endParaRPr>
          </a:p>
        </p:txBody>
      </p:sp>
    </p:spTree>
    <p:extLst>
      <p:ext uri="{BB962C8B-B14F-4D97-AF65-F5344CB8AC3E}">
        <p14:creationId xmlns:p14="http://schemas.microsoft.com/office/powerpoint/2010/main" val="4013803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spTree>
      <p:nvGrpSpPr>
        <p:cNvPr id="1" name=""/>
        <p:cNvGrpSpPr/>
        <p:nvPr/>
      </p:nvGrpSpPr>
      <p:grpSpPr>
        <a:xfrm>
          <a:off x="0" y="0"/>
          <a:ext cx="0" cy="0"/>
          <a:chOff x="0" y="0"/>
          <a:chExt cx="0" cy="0"/>
        </a:xfrm>
      </p:grpSpPr>
      <p:sp>
        <p:nvSpPr>
          <p:cNvPr id="7" name="Полилиния: фигура 6" descr="Tag=AccentColor&#10;Flavor=Light&#10;Target=Fill">
            <a:extLst>
              <a:ext uri="{FF2B5EF4-FFF2-40B4-BE49-F238E27FC236}">
                <a16:creationId xmlns="" xmlns:a16="http://schemas.microsoft.com/office/drawing/2014/main" id="{CB56F624-1B75-47D6-8B9E-1F3E7840AE13}"/>
              </a:ext>
            </a:extLst>
          </p:cNvPr>
          <p:cNvSpPr>
            <a:spLocks noChangeAspect="1"/>
          </p:cNvSpPr>
          <p:nvPr userDrawn="1"/>
        </p:nvSpPr>
        <p:spPr>
          <a:xfrm>
            <a:off x="807242" y="612648"/>
            <a:ext cx="10577516" cy="5566372"/>
          </a:xfrm>
          <a:custGeom>
            <a:avLst/>
            <a:gdLst>
              <a:gd name="connsiteX0" fmla="*/ 2871593 w 10577516"/>
              <a:gd name="connsiteY0" fmla="*/ 5218333 h 5566372"/>
              <a:gd name="connsiteX1" fmla="*/ 3890441 w 10577516"/>
              <a:gd name="connsiteY1" fmla="*/ 5441298 h 5566372"/>
              <a:gd name="connsiteX2" fmla="*/ 4931282 w 10577516"/>
              <a:gd name="connsiteY2" fmla="*/ 5506891 h 5566372"/>
              <a:gd name="connsiteX3" fmla="*/ 2871593 w 10577516"/>
              <a:gd name="connsiteY3" fmla="*/ 5218333 h 5566372"/>
              <a:gd name="connsiteX4" fmla="*/ 4720395 w 10577516"/>
              <a:gd name="connsiteY4" fmla="*/ 128662 h 5566372"/>
              <a:gd name="connsiteX5" fmla="*/ 3554723 w 10577516"/>
              <a:gd name="connsiteY5" fmla="*/ 250059 h 5566372"/>
              <a:gd name="connsiteX6" fmla="*/ 2497230 w 10577516"/>
              <a:gd name="connsiteY6" fmla="*/ 530354 h 5566372"/>
              <a:gd name="connsiteX7" fmla="*/ 2960194 w 10577516"/>
              <a:gd name="connsiteY7" fmla="*/ 403237 h 5566372"/>
              <a:gd name="connsiteX8" fmla="*/ 3980314 w 10577516"/>
              <a:gd name="connsiteY8" fmla="*/ 212560 h 5566372"/>
              <a:gd name="connsiteX9" fmla="*/ 4677428 w 10577516"/>
              <a:gd name="connsiteY9" fmla="*/ 139593 h 5566372"/>
              <a:gd name="connsiteX10" fmla="*/ 4760675 w 10577516"/>
              <a:gd name="connsiteY10" fmla="*/ 134906 h 5566372"/>
              <a:gd name="connsiteX11" fmla="*/ 4792997 w 10577516"/>
              <a:gd name="connsiteY11" fmla="*/ 130123 h 5566372"/>
              <a:gd name="connsiteX12" fmla="*/ 4798006 w 10577516"/>
              <a:gd name="connsiteY12" fmla="*/ 130828 h 5566372"/>
              <a:gd name="connsiteX13" fmla="*/ 4798006 w 10577516"/>
              <a:gd name="connsiteY13" fmla="*/ 129381 h 5566372"/>
              <a:gd name="connsiteX14" fmla="*/ 4792997 w 10577516"/>
              <a:gd name="connsiteY14" fmla="*/ 130123 h 5566372"/>
              <a:gd name="connsiteX15" fmla="*/ 4788863 w 10577516"/>
              <a:gd name="connsiteY15" fmla="*/ 129541 h 5566372"/>
              <a:gd name="connsiteX16" fmla="*/ 4720395 w 10577516"/>
              <a:gd name="connsiteY16" fmla="*/ 128662 h 5566372"/>
              <a:gd name="connsiteX17" fmla="*/ 6438297 w 10577516"/>
              <a:gd name="connsiteY17" fmla="*/ 19 h 5566372"/>
              <a:gd name="connsiteX18" fmla="*/ 7523724 w 10577516"/>
              <a:gd name="connsiteY18" fmla="*/ 104129 h 5566372"/>
              <a:gd name="connsiteX19" fmla="*/ 8525668 w 10577516"/>
              <a:gd name="connsiteY19" fmla="*/ 421922 h 5566372"/>
              <a:gd name="connsiteX20" fmla="*/ 9518204 w 10577516"/>
              <a:gd name="connsiteY20" fmla="*/ 1055605 h 5566372"/>
              <a:gd name="connsiteX21" fmla="*/ 10008242 w 10577516"/>
              <a:gd name="connsiteY21" fmla="*/ 1589500 h 5566372"/>
              <a:gd name="connsiteX22" fmla="*/ 10325274 w 10577516"/>
              <a:gd name="connsiteY22" fmla="*/ 2051574 h 5566372"/>
              <a:gd name="connsiteX23" fmla="*/ 10565908 w 10577516"/>
              <a:gd name="connsiteY23" fmla="*/ 2649028 h 5566372"/>
              <a:gd name="connsiteX24" fmla="*/ 10542137 w 10577516"/>
              <a:gd name="connsiteY24" fmla="*/ 2966823 h 5566372"/>
              <a:gd name="connsiteX25" fmla="*/ 10513789 w 10577516"/>
              <a:gd name="connsiteY25" fmla="*/ 3066355 h 5566372"/>
              <a:gd name="connsiteX26" fmla="*/ 10417308 w 10577516"/>
              <a:gd name="connsiteY26" fmla="*/ 3369150 h 5566372"/>
              <a:gd name="connsiteX27" fmla="*/ 9794430 w 10577516"/>
              <a:gd name="connsiteY27" fmla="*/ 4220840 h 5566372"/>
              <a:gd name="connsiteX28" fmla="*/ 8719522 w 10577516"/>
              <a:gd name="connsiteY28" fmla="*/ 4888463 h 5566372"/>
              <a:gd name="connsiteX29" fmla="*/ 7693808 w 10577516"/>
              <a:gd name="connsiteY29" fmla="*/ 5234223 h 5566372"/>
              <a:gd name="connsiteX30" fmla="*/ 7092669 w 10577516"/>
              <a:gd name="connsiteY30" fmla="*/ 5363248 h 5566372"/>
              <a:gd name="connsiteX31" fmla="*/ 6240978 w 10577516"/>
              <a:gd name="connsiteY31" fmla="*/ 5507272 h 5566372"/>
              <a:gd name="connsiteX32" fmla="*/ 5462508 w 10577516"/>
              <a:gd name="connsiteY32" fmla="*/ 5559010 h 5566372"/>
              <a:gd name="connsiteX33" fmla="*/ 4386329 w 10577516"/>
              <a:gd name="connsiteY33" fmla="*/ 5548839 h 5566372"/>
              <a:gd name="connsiteX34" fmla="*/ 3501461 w 10577516"/>
              <a:gd name="connsiteY34" fmla="*/ 5432782 h 5566372"/>
              <a:gd name="connsiteX35" fmla="*/ 2624348 w 10577516"/>
              <a:gd name="connsiteY35" fmla="*/ 5200409 h 5566372"/>
              <a:gd name="connsiteX36" fmla="*/ 2221385 w 10577516"/>
              <a:gd name="connsiteY36" fmla="*/ 5053589 h 5566372"/>
              <a:gd name="connsiteX37" fmla="*/ 1173934 w 10577516"/>
              <a:gd name="connsiteY37" fmla="*/ 4636388 h 5566372"/>
              <a:gd name="connsiteX38" fmla="*/ 438176 w 10577516"/>
              <a:gd name="connsiteY38" fmla="*/ 4080883 h 5566372"/>
              <a:gd name="connsiteX39" fmla="*/ 18687 w 10577516"/>
              <a:gd name="connsiteY39" fmla="*/ 2942161 h 5566372"/>
              <a:gd name="connsiteX40" fmla="*/ 0 w 10577516"/>
              <a:gd name="connsiteY40" fmla="*/ 2832713 h 5566372"/>
              <a:gd name="connsiteX41" fmla="*/ 0 w 10577516"/>
              <a:gd name="connsiteY41" fmla="*/ 2747290 h 5566372"/>
              <a:gd name="connsiteX42" fmla="*/ 14746 w 10577516"/>
              <a:gd name="connsiteY42" fmla="*/ 2661993 h 5566372"/>
              <a:gd name="connsiteX43" fmla="*/ 292753 w 10577516"/>
              <a:gd name="connsiteY43" fmla="*/ 1968947 h 5566372"/>
              <a:gd name="connsiteX44" fmla="*/ 923893 w 10577516"/>
              <a:gd name="connsiteY44" fmla="*/ 1299417 h 5566372"/>
              <a:gd name="connsiteX45" fmla="*/ 2035538 w 10577516"/>
              <a:gd name="connsiteY45" fmla="*/ 648828 h 5566372"/>
              <a:gd name="connsiteX46" fmla="*/ 3545571 w 10577516"/>
              <a:gd name="connsiteY46" fmla="*/ 196289 h 5566372"/>
              <a:gd name="connsiteX47" fmla="*/ 5211705 w 10577516"/>
              <a:gd name="connsiteY47" fmla="*/ 78323 h 5566372"/>
              <a:gd name="connsiteX48" fmla="*/ 5467720 w 10577516"/>
              <a:gd name="connsiteY48" fmla="*/ 77052 h 5566372"/>
              <a:gd name="connsiteX49" fmla="*/ 6073564 w 10577516"/>
              <a:gd name="connsiteY49" fmla="*/ 11840 h 5566372"/>
              <a:gd name="connsiteX50" fmla="*/ 6438297 w 10577516"/>
              <a:gd name="connsiteY50" fmla="*/ 19 h 55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77516" h="5566372">
                <a:moveTo>
                  <a:pt x="2871593" y="5218333"/>
                </a:moveTo>
                <a:cubicBezTo>
                  <a:pt x="2990956" y="5269180"/>
                  <a:pt x="3517223" y="5383586"/>
                  <a:pt x="3890441" y="5441298"/>
                </a:cubicBezTo>
                <a:cubicBezTo>
                  <a:pt x="4162855" y="5483248"/>
                  <a:pt x="4828063" y="5526341"/>
                  <a:pt x="4931282" y="5506891"/>
                </a:cubicBezTo>
                <a:cubicBezTo>
                  <a:pt x="4236330" y="5449560"/>
                  <a:pt x="3552816" y="5364900"/>
                  <a:pt x="2871593" y="5218333"/>
                </a:cubicBezTo>
                <a:close/>
                <a:moveTo>
                  <a:pt x="4720395" y="128662"/>
                </a:moveTo>
                <a:cubicBezTo>
                  <a:pt x="4329266" y="138551"/>
                  <a:pt x="3939509" y="179153"/>
                  <a:pt x="3554723" y="250059"/>
                </a:cubicBezTo>
                <a:cubicBezTo>
                  <a:pt x="3195336" y="315207"/>
                  <a:pt x="2841707" y="408943"/>
                  <a:pt x="2497230" y="530354"/>
                </a:cubicBezTo>
                <a:cubicBezTo>
                  <a:pt x="2650917" y="485354"/>
                  <a:pt x="2804728" y="441372"/>
                  <a:pt x="2960194" y="403237"/>
                </a:cubicBezTo>
                <a:cubicBezTo>
                  <a:pt x="3296586" y="321538"/>
                  <a:pt x="3637121" y="257890"/>
                  <a:pt x="3980314" y="212560"/>
                </a:cubicBezTo>
                <a:cubicBezTo>
                  <a:pt x="4212050" y="181797"/>
                  <a:pt x="4444422" y="158280"/>
                  <a:pt x="4677428" y="139593"/>
                </a:cubicBezTo>
                <a:cubicBezTo>
                  <a:pt x="4704949" y="137369"/>
                  <a:pt x="4732915" y="137369"/>
                  <a:pt x="4760675" y="134906"/>
                </a:cubicBezTo>
                <a:lnTo>
                  <a:pt x="4792997" y="130123"/>
                </a:lnTo>
                <a:lnTo>
                  <a:pt x="4798006" y="130828"/>
                </a:lnTo>
                <a:lnTo>
                  <a:pt x="4798006" y="129381"/>
                </a:lnTo>
                <a:lnTo>
                  <a:pt x="4792997" y="130123"/>
                </a:lnTo>
                <a:lnTo>
                  <a:pt x="4788863" y="129541"/>
                </a:lnTo>
                <a:cubicBezTo>
                  <a:pt x="4766106" y="127801"/>
                  <a:pt x="4743237" y="127505"/>
                  <a:pt x="4720395" y="128662"/>
                </a:cubicBezTo>
                <a:close/>
                <a:moveTo>
                  <a:pt x="6438297" y="19"/>
                </a:moveTo>
                <a:cubicBezTo>
                  <a:pt x="6802322" y="-887"/>
                  <a:pt x="7164203" y="31671"/>
                  <a:pt x="7523724" y="104129"/>
                </a:cubicBezTo>
                <a:cubicBezTo>
                  <a:pt x="7868594" y="172060"/>
                  <a:pt x="8204694" y="278661"/>
                  <a:pt x="8525668" y="421922"/>
                </a:cubicBezTo>
                <a:cubicBezTo>
                  <a:pt x="8886414" y="582180"/>
                  <a:pt x="9221001" y="795802"/>
                  <a:pt x="9518204" y="1055605"/>
                </a:cubicBezTo>
                <a:cubicBezTo>
                  <a:pt x="9701176" y="1214502"/>
                  <a:pt x="9865578" y="1393612"/>
                  <a:pt x="10008242" y="1589500"/>
                </a:cubicBezTo>
                <a:cubicBezTo>
                  <a:pt x="10117308" y="1741190"/>
                  <a:pt x="10222982" y="1895218"/>
                  <a:pt x="10325274" y="2051574"/>
                </a:cubicBezTo>
                <a:cubicBezTo>
                  <a:pt x="10446215" y="2231789"/>
                  <a:pt x="10528180" y="2435291"/>
                  <a:pt x="10565908" y="2649028"/>
                </a:cubicBezTo>
                <a:cubicBezTo>
                  <a:pt x="10584595" y="2757459"/>
                  <a:pt x="10583451" y="2862839"/>
                  <a:pt x="10542137" y="2966823"/>
                </a:cubicBezTo>
                <a:cubicBezTo>
                  <a:pt x="10530023" y="2999186"/>
                  <a:pt x="10520540" y="3032466"/>
                  <a:pt x="10513789" y="3066355"/>
                </a:cubicBezTo>
                <a:cubicBezTo>
                  <a:pt x="10490298" y="3169843"/>
                  <a:pt x="10458023" y="3271142"/>
                  <a:pt x="10417308" y="3369150"/>
                </a:cubicBezTo>
                <a:cubicBezTo>
                  <a:pt x="10279257" y="3703851"/>
                  <a:pt x="10062140" y="3980714"/>
                  <a:pt x="9794430" y="4220840"/>
                </a:cubicBezTo>
                <a:cubicBezTo>
                  <a:pt x="9475364" y="4506346"/>
                  <a:pt x="9109391" y="4716599"/>
                  <a:pt x="8719522" y="4888463"/>
                </a:cubicBezTo>
                <a:cubicBezTo>
                  <a:pt x="8388126" y="5034394"/>
                  <a:pt x="8044526" y="5145368"/>
                  <a:pt x="7693808" y="5234223"/>
                </a:cubicBezTo>
                <a:cubicBezTo>
                  <a:pt x="7495123" y="5285070"/>
                  <a:pt x="7294022" y="5324223"/>
                  <a:pt x="7092669" y="5363248"/>
                </a:cubicBezTo>
                <a:cubicBezTo>
                  <a:pt x="6809577" y="5418035"/>
                  <a:pt x="6527120" y="5474730"/>
                  <a:pt x="6240978" y="5507272"/>
                </a:cubicBezTo>
                <a:cubicBezTo>
                  <a:pt x="5982166" y="5536509"/>
                  <a:pt x="5722845" y="5554814"/>
                  <a:pt x="5462508" y="5559010"/>
                </a:cubicBezTo>
                <a:cubicBezTo>
                  <a:pt x="5103782" y="5564730"/>
                  <a:pt x="4744928" y="5576298"/>
                  <a:pt x="4386329" y="5548839"/>
                </a:cubicBezTo>
                <a:cubicBezTo>
                  <a:pt x="4089394" y="5527103"/>
                  <a:pt x="3793960" y="5488344"/>
                  <a:pt x="3501461" y="5432782"/>
                </a:cubicBezTo>
                <a:cubicBezTo>
                  <a:pt x="3204247" y="5374930"/>
                  <a:pt x="2911229" y="5297299"/>
                  <a:pt x="2624348" y="5200409"/>
                </a:cubicBezTo>
                <a:cubicBezTo>
                  <a:pt x="2488841" y="5154775"/>
                  <a:pt x="2358417" y="5094775"/>
                  <a:pt x="2221385" y="5053589"/>
                </a:cubicBezTo>
                <a:cubicBezTo>
                  <a:pt x="1859988" y="4945157"/>
                  <a:pt x="1506856" y="4815878"/>
                  <a:pt x="1173934" y="4636388"/>
                </a:cubicBezTo>
                <a:cubicBezTo>
                  <a:pt x="900250" y="4488931"/>
                  <a:pt x="647539" y="4313508"/>
                  <a:pt x="438176" y="4080883"/>
                </a:cubicBezTo>
                <a:cubicBezTo>
                  <a:pt x="146695" y="3757114"/>
                  <a:pt x="3178" y="3378811"/>
                  <a:pt x="18687" y="2942161"/>
                </a:cubicBezTo>
                <a:cubicBezTo>
                  <a:pt x="19582" y="2904814"/>
                  <a:pt x="13236" y="2867645"/>
                  <a:pt x="0" y="2832713"/>
                </a:cubicBezTo>
                <a:lnTo>
                  <a:pt x="0" y="2747290"/>
                </a:lnTo>
                <a:cubicBezTo>
                  <a:pt x="13474" y="2720341"/>
                  <a:pt x="10296" y="2690468"/>
                  <a:pt x="14746" y="2661993"/>
                </a:cubicBezTo>
                <a:cubicBezTo>
                  <a:pt x="54533" y="2409665"/>
                  <a:pt x="152923" y="2181106"/>
                  <a:pt x="292753" y="1968947"/>
                </a:cubicBezTo>
                <a:cubicBezTo>
                  <a:pt x="464108" y="1708991"/>
                  <a:pt x="680970" y="1491747"/>
                  <a:pt x="923893" y="1299417"/>
                </a:cubicBezTo>
                <a:cubicBezTo>
                  <a:pt x="1263678" y="1030182"/>
                  <a:pt x="1638930" y="820945"/>
                  <a:pt x="2035538" y="648828"/>
                </a:cubicBezTo>
                <a:cubicBezTo>
                  <a:pt x="2521001" y="438575"/>
                  <a:pt x="3025660" y="291755"/>
                  <a:pt x="3545571" y="196289"/>
                </a:cubicBezTo>
                <a:cubicBezTo>
                  <a:pt x="4094899" y="95674"/>
                  <a:pt x="4653670" y="56116"/>
                  <a:pt x="5211705" y="78323"/>
                </a:cubicBezTo>
                <a:cubicBezTo>
                  <a:pt x="5297128" y="81756"/>
                  <a:pt x="5383313" y="88620"/>
                  <a:pt x="5467720" y="77052"/>
                </a:cubicBezTo>
                <a:cubicBezTo>
                  <a:pt x="5669076" y="49467"/>
                  <a:pt x="5870557" y="24299"/>
                  <a:pt x="6073564" y="11840"/>
                </a:cubicBezTo>
                <a:cubicBezTo>
                  <a:pt x="6195374" y="4340"/>
                  <a:pt x="6316955" y="320"/>
                  <a:pt x="6438297" y="19"/>
                </a:cubicBezTo>
                <a:close/>
              </a:path>
            </a:pathLst>
          </a:custGeom>
          <a:solidFill>
            <a:schemeClr val="accent1"/>
          </a:solidFill>
          <a:ln w="9525" cap="flat">
            <a:noFill/>
            <a:prstDash val="solid"/>
            <a:miter/>
          </a:ln>
        </p:spPr>
        <p:txBody>
          <a:bodyPr rtlCol="0" anchor="ctr"/>
          <a:lstStyle/>
          <a:p>
            <a:pPr rtl="0"/>
            <a:endParaRPr lang="ru-RU" noProof="0">
              <a:latin typeface="Calibri" panose="020F0502020204030204" pitchFamily="34" charset="0"/>
            </a:endParaRPr>
          </a:p>
        </p:txBody>
      </p:sp>
      <p:sp>
        <p:nvSpPr>
          <p:cNvPr id="2" name="Заголовок 1">
            <a:extLst>
              <a:ext uri="{FF2B5EF4-FFF2-40B4-BE49-F238E27FC236}">
                <a16:creationId xmlns="" xmlns:a16="http://schemas.microsoft.com/office/drawing/2014/main" id="{465D02BC-5A24-47F7-A4DF-B93FBC0C51B0}"/>
              </a:ext>
            </a:extLst>
          </p:cNvPr>
          <p:cNvSpPr>
            <a:spLocks noGrp="1"/>
          </p:cNvSpPr>
          <p:nvPr>
            <p:ph type="title" hasCustomPrompt="1"/>
          </p:nvPr>
        </p:nvSpPr>
        <p:spPr>
          <a:xfrm>
            <a:off x="2066544" y="1911096"/>
            <a:ext cx="8055864" cy="2075688"/>
          </a:xfrm>
        </p:spPr>
        <p:txBody>
          <a:bodyPr rtlCol="0" anchor="b"/>
          <a:lstStyle>
            <a:lvl1pPr algn="ctr">
              <a:defRPr sz="8000">
                <a:solidFill>
                  <a:schemeClr val="bg1"/>
                </a:solidFill>
              </a:defRPr>
            </a:lvl1pPr>
          </a:lstStyle>
          <a:p>
            <a:pPr rtl="0"/>
            <a:r>
              <a:rPr lang="ru-RU" noProof="0"/>
              <a:t>Заголовок</a:t>
            </a:r>
          </a:p>
        </p:txBody>
      </p:sp>
      <p:sp>
        <p:nvSpPr>
          <p:cNvPr id="11" name="Прямоугольник 6">
            <a:extLst>
              <a:ext uri="{FF2B5EF4-FFF2-40B4-BE49-F238E27FC236}">
                <a16:creationId xmlns="" xmlns:a16="http://schemas.microsoft.com/office/drawing/2014/main" id="{EC686F5F-8990-4C72-9CE5-9517854EA994}"/>
              </a:ext>
            </a:extLst>
          </p:cNvPr>
          <p:cNvSpPr/>
          <p:nvPr userDrawn="1"/>
        </p:nvSpPr>
        <p:spPr>
          <a:xfrm>
            <a:off x="3974206" y="417349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latin typeface="Calibri" panose="020F0502020204030204" pitchFamily="34" charset="0"/>
            </a:endParaRPr>
          </a:p>
        </p:txBody>
      </p:sp>
      <p:sp>
        <p:nvSpPr>
          <p:cNvPr id="13" name="Текст 12">
            <a:extLst>
              <a:ext uri="{FF2B5EF4-FFF2-40B4-BE49-F238E27FC236}">
                <a16:creationId xmlns="" xmlns:a16="http://schemas.microsoft.com/office/drawing/2014/main" id="{1BBF36E3-BC05-42D6-BE88-CFA8276D6AAD}"/>
              </a:ext>
            </a:extLst>
          </p:cNvPr>
          <p:cNvSpPr>
            <a:spLocks noGrp="1"/>
          </p:cNvSpPr>
          <p:nvPr>
            <p:ph type="body" sz="quarter" idx="13" hasCustomPrompt="1"/>
          </p:nvPr>
        </p:nvSpPr>
        <p:spPr>
          <a:xfrm>
            <a:off x="3227832" y="4352544"/>
            <a:ext cx="5733288" cy="932688"/>
          </a:xfrm>
        </p:spPr>
        <p:txBody>
          <a:bodyPr rtlCol="0"/>
          <a:lstStyle>
            <a:lvl1pPr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ru-RU" noProof="0"/>
              <a:t>Подзаголовок</a:t>
            </a:r>
          </a:p>
        </p:txBody>
      </p:sp>
    </p:spTree>
    <p:extLst>
      <p:ext uri="{BB962C8B-B14F-4D97-AF65-F5344CB8AC3E}">
        <p14:creationId xmlns:p14="http://schemas.microsoft.com/office/powerpoint/2010/main" val="2915773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465D02BC-5A24-47F7-A4DF-B93FBC0C51B0}"/>
              </a:ext>
            </a:extLst>
          </p:cNvPr>
          <p:cNvSpPr>
            <a:spLocks noGrp="1"/>
          </p:cNvSpPr>
          <p:nvPr>
            <p:ph type="title"/>
          </p:nvPr>
        </p:nvSpPr>
        <p:spPr>
          <a:xfrm>
            <a:off x="768096" y="365125"/>
            <a:ext cx="10515600" cy="1325563"/>
          </a:xfrm>
        </p:spPr>
        <p:txBody>
          <a:bodyPr rtlCol="0"/>
          <a:lstStyle>
            <a:lvl1pPr>
              <a:defRPr sz="5400"/>
            </a:lvl1pPr>
          </a:lstStyle>
          <a:p>
            <a:pPr rtl="0"/>
            <a:r>
              <a:rPr lang="ru-RU" noProof="0"/>
              <a:t>Образец заголовка</a:t>
            </a:r>
          </a:p>
        </p:txBody>
      </p:sp>
      <p:sp>
        <p:nvSpPr>
          <p:cNvPr id="3" name="Объект 2">
            <a:extLst>
              <a:ext uri="{FF2B5EF4-FFF2-40B4-BE49-F238E27FC236}">
                <a16:creationId xmlns="" xmlns:a16="http://schemas.microsoft.com/office/drawing/2014/main" id="{48E9219E-EE74-4093-94D6-F663E059C504}"/>
              </a:ext>
            </a:extLst>
          </p:cNvPr>
          <p:cNvSpPr>
            <a:spLocks noGrp="1"/>
          </p:cNvSpPr>
          <p:nvPr>
            <p:ph idx="1" hasCustomPrompt="1"/>
          </p:nvPr>
        </p:nvSpPr>
        <p:spPr>
          <a:xfrm>
            <a:off x="838200" y="2075688"/>
            <a:ext cx="10515600" cy="4105656"/>
          </a:xfrm>
        </p:spPr>
        <p:txBody>
          <a:bodyPr rtlCol="0">
            <a:normAutofit/>
          </a:bodyPr>
          <a:lstStyle>
            <a:lvl1pPr>
              <a:defRPr sz="2800"/>
            </a:lvl1pPr>
            <a:lvl2pPr>
              <a:defRPr sz="2400"/>
            </a:lvl2pPr>
            <a:lvl3pPr>
              <a:defRPr sz="2000"/>
            </a:lvl3pPr>
            <a:lvl4pPr>
              <a:defRPr sz="1800"/>
            </a:lvl4pPr>
            <a:lvl5pPr>
              <a:defRPr sz="1800"/>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a:extLst>
              <a:ext uri="{FF2B5EF4-FFF2-40B4-BE49-F238E27FC236}">
                <a16:creationId xmlns="" xmlns:a16="http://schemas.microsoft.com/office/drawing/2014/main" id="{82A61642-BFBA-48AE-A29C-C2AA7386AE95}"/>
              </a:ext>
            </a:extLst>
          </p:cNvPr>
          <p:cNvSpPr>
            <a:spLocks noGrp="1"/>
          </p:cNvSpPr>
          <p:nvPr>
            <p:ph type="dt" sz="half" idx="10"/>
          </p:nvPr>
        </p:nvSpPr>
        <p:spPr/>
        <p:txBody>
          <a:bodyPr rtlCol="0"/>
          <a:lstStyle/>
          <a:p>
            <a:pPr rtl="0"/>
            <a:r>
              <a:rPr lang="ru-RU" noProof="0"/>
              <a:t>03.09.20ГГ</a:t>
            </a:r>
          </a:p>
        </p:txBody>
      </p:sp>
      <p:sp>
        <p:nvSpPr>
          <p:cNvPr id="5" name="Нижний колонтитул 4">
            <a:extLst>
              <a:ext uri="{FF2B5EF4-FFF2-40B4-BE49-F238E27FC236}">
                <a16:creationId xmlns="" xmlns:a16="http://schemas.microsoft.com/office/drawing/2014/main" id="{2AD2029B-6646-4DBF-A302-76A513FC64DB}"/>
              </a:ext>
            </a:extLst>
          </p:cNvPr>
          <p:cNvSpPr>
            <a:spLocks noGrp="1"/>
          </p:cNvSpPr>
          <p:nvPr>
            <p:ph type="ftr" sz="quarter" idx="11"/>
          </p:nvPr>
        </p:nvSpPr>
        <p:spPr/>
        <p:txBody>
          <a:bodyPr rtlCol="0"/>
          <a:lstStyle/>
          <a:p>
            <a:pPr rtl="0"/>
            <a:r>
              <a:rPr lang="ru-RU" noProof="0"/>
              <a:t>Название презентации</a:t>
            </a:r>
          </a:p>
        </p:txBody>
      </p:sp>
      <p:sp>
        <p:nvSpPr>
          <p:cNvPr id="6" name="Номер слайда 5">
            <a:extLst>
              <a:ext uri="{FF2B5EF4-FFF2-40B4-BE49-F238E27FC236}">
                <a16:creationId xmlns="" xmlns:a16="http://schemas.microsoft.com/office/drawing/2014/main" id="{9E6D4DFD-766F-4E45-A00C-2B5E8CE9A908}"/>
              </a:ext>
            </a:extLst>
          </p:cNvPr>
          <p:cNvSpPr>
            <a:spLocks noGrp="1"/>
          </p:cNvSpPr>
          <p:nvPr>
            <p:ph type="sldNum" sz="quarter" idx="12"/>
          </p:nvPr>
        </p:nvSpPr>
        <p:spPr/>
        <p:txBody>
          <a:bodyPr rtlCol="0"/>
          <a:lstStyle/>
          <a:p>
            <a:pPr rtl="0"/>
            <a:fld id="{2C18C1E5-FB55-42F5-BD6D-9CC153FCDBE6}" type="slidenum">
              <a:rPr lang="ru-RU" noProof="0" smtClean="0"/>
              <a:t>‹#›</a:t>
            </a:fld>
            <a:endParaRPr lang="ru-RU" noProof="0"/>
          </a:p>
        </p:txBody>
      </p:sp>
      <p:sp>
        <p:nvSpPr>
          <p:cNvPr id="8" name="Прямоугольник 7" descr="Tag=AccentColor&#10;Flavor=Light&#10;Target=FillAndLine">
            <a:extLst>
              <a:ext uri="{FF2B5EF4-FFF2-40B4-BE49-F238E27FC236}">
                <a16:creationId xmlns=""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552069 w 10515600"/>
              <a:gd name="connsiteY1" fmla="*/ 0 h 27432"/>
              <a:gd name="connsiteX2" fmla="*/ 893826 w 10515600"/>
              <a:gd name="connsiteY2" fmla="*/ 0 h 27432"/>
              <a:gd name="connsiteX3" fmla="*/ 1761363 w 10515600"/>
              <a:gd name="connsiteY3" fmla="*/ 0 h 27432"/>
              <a:gd name="connsiteX4" fmla="*/ 2313432 w 10515600"/>
              <a:gd name="connsiteY4" fmla="*/ 0 h 27432"/>
              <a:gd name="connsiteX5" fmla="*/ 2865501 w 10515600"/>
              <a:gd name="connsiteY5" fmla="*/ 0 h 27432"/>
              <a:gd name="connsiteX6" fmla="*/ 3733038 w 10515600"/>
              <a:gd name="connsiteY6" fmla="*/ 0 h 27432"/>
              <a:gd name="connsiteX7" fmla="*/ 4179951 w 10515600"/>
              <a:gd name="connsiteY7" fmla="*/ 0 h 27432"/>
              <a:gd name="connsiteX8" fmla="*/ 5047488 w 10515600"/>
              <a:gd name="connsiteY8" fmla="*/ 0 h 27432"/>
              <a:gd name="connsiteX9" fmla="*/ 5915025 w 10515600"/>
              <a:gd name="connsiteY9" fmla="*/ 0 h 27432"/>
              <a:gd name="connsiteX10" fmla="*/ 6572250 w 10515600"/>
              <a:gd name="connsiteY10" fmla="*/ 0 h 27432"/>
              <a:gd name="connsiteX11" fmla="*/ 7439787 w 10515600"/>
              <a:gd name="connsiteY11" fmla="*/ 0 h 27432"/>
              <a:gd name="connsiteX12" fmla="*/ 7991856 w 10515600"/>
              <a:gd name="connsiteY12" fmla="*/ 0 h 27432"/>
              <a:gd name="connsiteX13" fmla="*/ 8543925 w 10515600"/>
              <a:gd name="connsiteY13" fmla="*/ 0 h 27432"/>
              <a:gd name="connsiteX14" fmla="*/ 9306306 w 10515600"/>
              <a:gd name="connsiteY14" fmla="*/ 0 h 27432"/>
              <a:gd name="connsiteX15" fmla="*/ 9858375 w 10515600"/>
              <a:gd name="connsiteY15" fmla="*/ 0 h 27432"/>
              <a:gd name="connsiteX16" fmla="*/ 10515600 w 10515600"/>
              <a:gd name="connsiteY16" fmla="*/ 0 h 27432"/>
              <a:gd name="connsiteX17" fmla="*/ 10515600 w 10515600"/>
              <a:gd name="connsiteY17" fmla="*/ 27432 h 27432"/>
              <a:gd name="connsiteX18" fmla="*/ 9753219 w 10515600"/>
              <a:gd name="connsiteY18" fmla="*/ 27432 h 27432"/>
              <a:gd name="connsiteX19" fmla="*/ 9411462 w 10515600"/>
              <a:gd name="connsiteY19" fmla="*/ 27432 h 27432"/>
              <a:gd name="connsiteX20" fmla="*/ 8964549 w 10515600"/>
              <a:gd name="connsiteY20" fmla="*/ 27432 h 27432"/>
              <a:gd name="connsiteX21" fmla="*/ 8097012 w 10515600"/>
              <a:gd name="connsiteY21" fmla="*/ 27432 h 27432"/>
              <a:gd name="connsiteX22" fmla="*/ 7439787 w 10515600"/>
              <a:gd name="connsiteY22" fmla="*/ 27432 h 27432"/>
              <a:gd name="connsiteX23" fmla="*/ 6992874 w 10515600"/>
              <a:gd name="connsiteY23" fmla="*/ 27432 h 27432"/>
              <a:gd name="connsiteX24" fmla="*/ 6335649 w 10515600"/>
              <a:gd name="connsiteY24" fmla="*/ 27432 h 27432"/>
              <a:gd name="connsiteX25" fmla="*/ 5993892 w 10515600"/>
              <a:gd name="connsiteY25" fmla="*/ 27432 h 27432"/>
              <a:gd name="connsiteX26" fmla="*/ 5652135 w 10515600"/>
              <a:gd name="connsiteY26" fmla="*/ 27432 h 27432"/>
              <a:gd name="connsiteX27" fmla="*/ 4994910 w 10515600"/>
              <a:gd name="connsiteY27" fmla="*/ 27432 h 27432"/>
              <a:gd name="connsiteX28" fmla="*/ 4547997 w 10515600"/>
              <a:gd name="connsiteY28" fmla="*/ 27432 h 27432"/>
              <a:gd name="connsiteX29" fmla="*/ 3785616 w 10515600"/>
              <a:gd name="connsiteY29" fmla="*/ 27432 h 27432"/>
              <a:gd name="connsiteX30" fmla="*/ 3338703 w 10515600"/>
              <a:gd name="connsiteY30" fmla="*/ 27432 h 27432"/>
              <a:gd name="connsiteX31" fmla="*/ 2576322 w 10515600"/>
              <a:gd name="connsiteY31" fmla="*/ 27432 h 27432"/>
              <a:gd name="connsiteX32" fmla="*/ 2234565 w 10515600"/>
              <a:gd name="connsiteY32" fmla="*/ 27432 h 27432"/>
              <a:gd name="connsiteX33" fmla="*/ 1472184 w 10515600"/>
              <a:gd name="connsiteY33" fmla="*/ 27432 h 27432"/>
              <a:gd name="connsiteX34" fmla="*/ 1025271 w 10515600"/>
              <a:gd name="connsiteY34" fmla="*/ 27432 h 27432"/>
              <a:gd name="connsiteX35" fmla="*/ 683514 w 10515600"/>
              <a:gd name="connsiteY35" fmla="*/ 27432 h 27432"/>
              <a:gd name="connsiteX36" fmla="*/ 0 w 10515600"/>
              <a:gd name="connsiteY36" fmla="*/ 27432 h 27432"/>
              <a:gd name="connsiteX37" fmla="*/ 0 w 10515600"/>
              <a:gd name="connsiteY3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15600" h="27432"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noFill/>
          <a:ln w="38100" cap="rnd">
            <a:solidFill>
              <a:schemeClr val="accent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solidFill>
                <a:schemeClr val="tx1"/>
              </a:solidFill>
              <a:latin typeface="Calibri" panose="020F0502020204030204" pitchFamily="34" charset="0"/>
            </a:endParaRPr>
          </a:p>
        </p:txBody>
      </p:sp>
    </p:spTree>
    <p:extLst>
      <p:ext uri="{BB962C8B-B14F-4D97-AF65-F5344CB8AC3E}">
        <p14:creationId xmlns:p14="http://schemas.microsoft.com/office/powerpoint/2010/main" val="876438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Цитата">
    <p:spTree>
      <p:nvGrpSpPr>
        <p:cNvPr id="1" name=""/>
        <p:cNvGrpSpPr/>
        <p:nvPr/>
      </p:nvGrpSpPr>
      <p:grpSpPr>
        <a:xfrm>
          <a:off x="0" y="0"/>
          <a:ext cx="0" cy="0"/>
          <a:chOff x="0" y="0"/>
          <a:chExt cx="0" cy="0"/>
        </a:xfrm>
      </p:grpSpPr>
      <p:sp>
        <p:nvSpPr>
          <p:cNvPr id="7" name="Полилиния: фигура 6" descr="Tag=AccentColor&#10;Flavor=Light&#10;Target=Fill">
            <a:extLst>
              <a:ext uri="{FF2B5EF4-FFF2-40B4-BE49-F238E27FC236}">
                <a16:creationId xmlns="" xmlns:a16="http://schemas.microsoft.com/office/drawing/2014/main" id="{76F9E1DA-21B7-46CB-A98B-FA0C2179E1DE}"/>
              </a:ext>
            </a:extLst>
          </p:cNvPr>
          <p:cNvSpPr/>
          <p:nvPr userDrawn="1"/>
        </p:nvSpPr>
        <p:spPr>
          <a:xfrm>
            <a:off x="0" y="1"/>
            <a:ext cx="12192000" cy="6054983"/>
          </a:xfrm>
          <a:custGeom>
            <a:avLst/>
            <a:gdLst>
              <a:gd name="connsiteX0" fmla="*/ 6788003 w 12188952"/>
              <a:gd name="connsiteY0" fmla="*/ 5986774 h 6054983"/>
              <a:gd name="connsiteX1" fmla="*/ 6787005 w 12188952"/>
              <a:gd name="connsiteY1" fmla="*/ 5986852 h 6054983"/>
              <a:gd name="connsiteX2" fmla="*/ 6786779 w 12188952"/>
              <a:gd name="connsiteY2" fmla="*/ 5987386 h 6054983"/>
              <a:gd name="connsiteX3" fmla="*/ 0 w 12188952"/>
              <a:gd name="connsiteY3" fmla="*/ 0 h 6054983"/>
              <a:gd name="connsiteX4" fmla="*/ 12188952 w 12188952"/>
              <a:gd name="connsiteY4" fmla="*/ 0 h 6054983"/>
              <a:gd name="connsiteX5" fmla="*/ 12188952 w 12188952"/>
              <a:gd name="connsiteY5" fmla="*/ 5092539 h 6054983"/>
              <a:gd name="connsiteX6" fmla="*/ 12058081 w 12188952"/>
              <a:gd name="connsiteY6" fmla="*/ 5131579 h 6054983"/>
              <a:gd name="connsiteX7" fmla="*/ 11673881 w 12188952"/>
              <a:gd name="connsiteY7" fmla="*/ 5235154 h 6054983"/>
              <a:gd name="connsiteX8" fmla="*/ 10422749 w 12188952"/>
              <a:gd name="connsiteY8" fmla="*/ 5518693 h 6054983"/>
              <a:gd name="connsiteX9" fmla="*/ 9421666 w 12188952"/>
              <a:gd name="connsiteY9" fmla="*/ 5693855 h 6054983"/>
              <a:gd name="connsiteX10" fmla="*/ 8456304 w 12188952"/>
              <a:gd name="connsiteY10" fmla="*/ 5827556 h 6054983"/>
              <a:gd name="connsiteX11" fmla="*/ 7714041 w 12188952"/>
              <a:gd name="connsiteY11" fmla="*/ 5907503 h 6054983"/>
              <a:gd name="connsiteX12" fmla="*/ 6949978 w 12188952"/>
              <a:gd name="connsiteY12" fmla="*/ 5973283 h 6054983"/>
              <a:gd name="connsiteX13" fmla="*/ 6934569 w 12188952"/>
              <a:gd name="connsiteY13" fmla="*/ 5975354 h 6054983"/>
              <a:gd name="connsiteX14" fmla="*/ 6788750 w 12188952"/>
              <a:gd name="connsiteY14" fmla="*/ 5986715 h 6054983"/>
              <a:gd name="connsiteX15" fmla="*/ 6798241 w 12188952"/>
              <a:gd name="connsiteY15" fmla="*/ 5988535 h 6054983"/>
              <a:gd name="connsiteX16" fmla="*/ 6833723 w 12188952"/>
              <a:gd name="connsiteY16" fmla="*/ 5986828 h 6054983"/>
              <a:gd name="connsiteX17" fmla="*/ 6882282 w 12188952"/>
              <a:gd name="connsiteY17" fmla="*/ 5983850 h 6054983"/>
              <a:gd name="connsiteX18" fmla="*/ 7576876 w 12188952"/>
              <a:gd name="connsiteY18" fmla="*/ 5951323 h 6054983"/>
              <a:gd name="connsiteX19" fmla="*/ 8621689 w 12188952"/>
              <a:gd name="connsiteY19" fmla="*/ 5864426 h 6054983"/>
              <a:gd name="connsiteX20" fmla="*/ 9477600 w 12188952"/>
              <a:gd name="connsiteY20" fmla="*/ 5760520 h 6054983"/>
              <a:gd name="connsiteX21" fmla="*/ 10626651 w 12188952"/>
              <a:gd name="connsiteY21" fmla="*/ 5566363 h 6054983"/>
              <a:gd name="connsiteX22" fmla="*/ 11995498 w 12188952"/>
              <a:gd name="connsiteY22" fmla="*/ 5240369 h 6054983"/>
              <a:gd name="connsiteX23" fmla="*/ 12188952 w 12188952"/>
              <a:gd name="connsiteY23" fmla="*/ 5183370 h 6054983"/>
              <a:gd name="connsiteX24" fmla="*/ 12188952 w 12188952"/>
              <a:gd name="connsiteY24" fmla="*/ 5238107 h 6054983"/>
              <a:gd name="connsiteX25" fmla="*/ 11826300 w 12188952"/>
              <a:gd name="connsiteY25" fmla="*/ 5343406 h 6054983"/>
              <a:gd name="connsiteX26" fmla="*/ 10936448 w 12188952"/>
              <a:gd name="connsiteY26" fmla="*/ 5557921 h 6054983"/>
              <a:gd name="connsiteX27" fmla="*/ 9983034 w 12188952"/>
              <a:gd name="connsiteY27" fmla="*/ 5737926 h 6054983"/>
              <a:gd name="connsiteX28" fmla="*/ 9184585 w 12188952"/>
              <a:gd name="connsiteY28" fmla="*/ 5853873 h 6054983"/>
              <a:gd name="connsiteX29" fmla="*/ 8576053 w 12188952"/>
              <a:gd name="connsiteY29" fmla="*/ 5923392 h 6054983"/>
              <a:gd name="connsiteX30" fmla="*/ 7862392 w 12188952"/>
              <a:gd name="connsiteY30" fmla="*/ 5984843 h 6054983"/>
              <a:gd name="connsiteX31" fmla="*/ 6933768 w 12188952"/>
              <a:gd name="connsiteY31" fmla="*/ 6036237 h 6054983"/>
              <a:gd name="connsiteX32" fmla="*/ 6476130 w 12188952"/>
              <a:gd name="connsiteY32" fmla="*/ 6050140 h 6054983"/>
              <a:gd name="connsiteX33" fmla="*/ 6360703 w 12188952"/>
              <a:gd name="connsiteY33" fmla="*/ 6054983 h 6054983"/>
              <a:gd name="connsiteX34" fmla="*/ 6055614 w 12188952"/>
              <a:gd name="connsiteY34" fmla="*/ 6054983 h 6054983"/>
              <a:gd name="connsiteX35" fmla="*/ 5976289 w 12188952"/>
              <a:gd name="connsiteY35" fmla="*/ 6050389 h 6054983"/>
              <a:gd name="connsiteX36" fmla="*/ 5263770 w 12188952"/>
              <a:gd name="connsiteY36" fmla="*/ 6014140 h 6054983"/>
              <a:gd name="connsiteX37" fmla="*/ 4345190 w 12188952"/>
              <a:gd name="connsiteY37" fmla="*/ 5952070 h 6054983"/>
              <a:gd name="connsiteX38" fmla="*/ 3372201 w 12188952"/>
              <a:gd name="connsiteY38" fmla="*/ 5853501 h 6054983"/>
              <a:gd name="connsiteX39" fmla="*/ 2361582 w 12188952"/>
              <a:gd name="connsiteY39" fmla="*/ 5734574 h 6054983"/>
              <a:gd name="connsiteX40" fmla="*/ 1232869 w 12188952"/>
              <a:gd name="connsiteY40" fmla="*/ 5561398 h 6054983"/>
              <a:gd name="connsiteX41" fmla="*/ 68483 w 12188952"/>
              <a:gd name="connsiteY41" fmla="*/ 5321691 h 6054983"/>
              <a:gd name="connsiteX42" fmla="*/ 0 w 12188952"/>
              <a:gd name="connsiteY42" fmla="*/ 5304336 h 6054983"/>
              <a:gd name="connsiteX43" fmla="*/ 0 w 12188952"/>
              <a:gd name="connsiteY43" fmla="*/ 5247847 h 6054983"/>
              <a:gd name="connsiteX44" fmla="*/ 72423 w 12188952"/>
              <a:gd name="connsiteY44" fmla="*/ 5266624 h 6054983"/>
              <a:gd name="connsiteX45" fmla="*/ 600566 w 12188952"/>
              <a:gd name="connsiteY45" fmla="*/ 5384994 h 6054983"/>
              <a:gd name="connsiteX46" fmla="*/ 1769069 w 12188952"/>
              <a:gd name="connsiteY46" fmla="*/ 5595162 h 6054983"/>
              <a:gd name="connsiteX47" fmla="*/ 2612900 w 12188952"/>
              <a:gd name="connsiteY47" fmla="*/ 5712104 h 6054983"/>
              <a:gd name="connsiteX48" fmla="*/ 2580488 w 12188952"/>
              <a:gd name="connsiteY48" fmla="*/ 5702173 h 6054983"/>
              <a:gd name="connsiteX49" fmla="*/ 1112357 w 12188952"/>
              <a:gd name="connsiteY49" fmla="*/ 5369476 h 6054983"/>
              <a:gd name="connsiteX50" fmla="*/ 420307 w 12188952"/>
              <a:gd name="connsiteY50" fmla="*/ 5170043 h 6054983"/>
              <a:gd name="connsiteX51" fmla="*/ 0 w 12188952"/>
              <a:gd name="connsiteY51" fmla="*/ 5031126 h 605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88952" h="6054983">
                <a:moveTo>
                  <a:pt x="6788003" y="5986774"/>
                </a:moveTo>
                <a:lnTo>
                  <a:pt x="6787005" y="5986852"/>
                </a:lnTo>
                <a:lnTo>
                  <a:pt x="6786779" y="5987386"/>
                </a:lnTo>
                <a:close/>
                <a:moveTo>
                  <a:pt x="0" y="0"/>
                </a:moveTo>
                <a:lnTo>
                  <a:pt x="12188952" y="0"/>
                </a:lnTo>
                <a:lnTo>
                  <a:pt x="12188952" y="5092539"/>
                </a:lnTo>
                <a:lnTo>
                  <a:pt x="12058081" y="5131579"/>
                </a:lnTo>
                <a:cubicBezTo>
                  <a:pt x="11930517" y="5167793"/>
                  <a:pt x="11802439" y="5202322"/>
                  <a:pt x="11673881" y="5235154"/>
                </a:cubicBezTo>
                <a:cubicBezTo>
                  <a:pt x="11259973" y="5342661"/>
                  <a:pt x="10842632" y="5436263"/>
                  <a:pt x="10422749" y="5518693"/>
                </a:cubicBezTo>
                <a:cubicBezTo>
                  <a:pt x="10090287" y="5583904"/>
                  <a:pt x="9756593" y="5642301"/>
                  <a:pt x="9421666" y="5693855"/>
                </a:cubicBezTo>
                <a:cubicBezTo>
                  <a:pt x="9100721" y="5743512"/>
                  <a:pt x="8778938" y="5788079"/>
                  <a:pt x="8456304" y="5827556"/>
                </a:cubicBezTo>
                <a:cubicBezTo>
                  <a:pt x="8209307" y="5857722"/>
                  <a:pt x="7961801" y="5883295"/>
                  <a:pt x="7714041" y="5907503"/>
                </a:cubicBezTo>
                <a:lnTo>
                  <a:pt x="6949978" y="5973283"/>
                </a:lnTo>
                <a:lnTo>
                  <a:pt x="6934569" y="5975354"/>
                </a:lnTo>
                <a:lnTo>
                  <a:pt x="6788750" y="5986715"/>
                </a:lnTo>
                <a:lnTo>
                  <a:pt x="6798241" y="5988535"/>
                </a:lnTo>
                <a:cubicBezTo>
                  <a:pt x="6809920" y="5989001"/>
                  <a:pt x="6822028" y="5986828"/>
                  <a:pt x="6833723" y="5986828"/>
                </a:cubicBezTo>
                <a:cubicBezTo>
                  <a:pt x="6849867" y="5986828"/>
                  <a:pt x="6866012" y="5984221"/>
                  <a:pt x="6882282" y="5983850"/>
                </a:cubicBezTo>
                <a:cubicBezTo>
                  <a:pt x="7114026" y="5978388"/>
                  <a:pt x="7345514" y="5966221"/>
                  <a:pt x="7576876" y="5951323"/>
                </a:cubicBezTo>
                <a:cubicBezTo>
                  <a:pt x="7925570" y="5928855"/>
                  <a:pt x="8274011" y="5900676"/>
                  <a:pt x="8621689" y="5864426"/>
                </a:cubicBezTo>
                <a:cubicBezTo>
                  <a:pt x="8907712" y="5835128"/>
                  <a:pt x="9193011" y="5800493"/>
                  <a:pt x="9477600" y="5760520"/>
                </a:cubicBezTo>
                <a:cubicBezTo>
                  <a:pt x="9862435" y="5706146"/>
                  <a:pt x="10245452" y="5641432"/>
                  <a:pt x="10626651" y="5566363"/>
                </a:cubicBezTo>
                <a:cubicBezTo>
                  <a:pt x="11087341" y="5475243"/>
                  <a:pt x="11544088" y="5367737"/>
                  <a:pt x="11995498" y="5240369"/>
                </a:cubicBezTo>
                <a:lnTo>
                  <a:pt x="12188952" y="5183370"/>
                </a:lnTo>
                <a:lnTo>
                  <a:pt x="12188952" y="5238107"/>
                </a:lnTo>
                <a:lnTo>
                  <a:pt x="11826300" y="5343406"/>
                </a:lnTo>
                <a:cubicBezTo>
                  <a:pt x="11531885" y="5423103"/>
                  <a:pt x="11235310" y="5493989"/>
                  <a:pt x="10936448" y="5557921"/>
                </a:cubicBezTo>
                <a:cubicBezTo>
                  <a:pt x="10620168" y="5625703"/>
                  <a:pt x="10302365" y="5685700"/>
                  <a:pt x="9983034" y="5737926"/>
                </a:cubicBezTo>
                <a:cubicBezTo>
                  <a:pt x="9717606" y="5781375"/>
                  <a:pt x="9451451" y="5820020"/>
                  <a:pt x="9184585" y="5853873"/>
                </a:cubicBezTo>
                <a:cubicBezTo>
                  <a:pt x="8981951" y="5879447"/>
                  <a:pt x="8779319" y="5903530"/>
                  <a:pt x="8576053" y="5923392"/>
                </a:cubicBezTo>
                <a:cubicBezTo>
                  <a:pt x="8338462" y="5946112"/>
                  <a:pt x="8100618" y="5967587"/>
                  <a:pt x="7862392" y="5984843"/>
                </a:cubicBezTo>
                <a:cubicBezTo>
                  <a:pt x="7553105" y="6007187"/>
                  <a:pt x="7243690" y="6025065"/>
                  <a:pt x="6933768" y="6036237"/>
                </a:cubicBezTo>
                <a:cubicBezTo>
                  <a:pt x="6781221" y="6041700"/>
                  <a:pt x="6628676" y="6045548"/>
                  <a:pt x="6476130" y="6050140"/>
                </a:cubicBezTo>
                <a:cubicBezTo>
                  <a:pt x="6437585" y="6048056"/>
                  <a:pt x="6398929" y="6049681"/>
                  <a:pt x="6360703" y="6054983"/>
                </a:cubicBezTo>
                <a:lnTo>
                  <a:pt x="6055614" y="6054983"/>
                </a:lnTo>
                <a:lnTo>
                  <a:pt x="5976289" y="6050389"/>
                </a:lnTo>
                <a:cubicBezTo>
                  <a:pt x="5738826" y="6037976"/>
                  <a:pt x="5501363" y="6024197"/>
                  <a:pt x="5263770" y="6014140"/>
                </a:cubicBezTo>
                <a:cubicBezTo>
                  <a:pt x="4957027" y="6001724"/>
                  <a:pt x="4650663" y="5981244"/>
                  <a:pt x="4345190" y="5952070"/>
                </a:cubicBezTo>
                <a:cubicBezTo>
                  <a:pt x="4020648" y="5921158"/>
                  <a:pt x="3696870" y="5886523"/>
                  <a:pt x="3372201" y="5853501"/>
                </a:cubicBezTo>
                <a:cubicBezTo>
                  <a:pt x="3034653" y="5819239"/>
                  <a:pt x="2697781" y="5779600"/>
                  <a:pt x="2361582" y="5734574"/>
                </a:cubicBezTo>
                <a:cubicBezTo>
                  <a:pt x="1984196" y="5684421"/>
                  <a:pt x="1607962" y="5626695"/>
                  <a:pt x="1232869" y="5561398"/>
                </a:cubicBezTo>
                <a:cubicBezTo>
                  <a:pt x="841970" y="5492685"/>
                  <a:pt x="453644" y="5414197"/>
                  <a:pt x="68483" y="5321691"/>
                </a:cubicBezTo>
                <a:lnTo>
                  <a:pt x="0" y="5304336"/>
                </a:lnTo>
                <a:lnTo>
                  <a:pt x="0" y="5247847"/>
                </a:lnTo>
                <a:lnTo>
                  <a:pt x="72423" y="5266624"/>
                </a:lnTo>
                <a:cubicBezTo>
                  <a:pt x="247899" y="5308802"/>
                  <a:pt x="424058" y="5348062"/>
                  <a:pt x="600566" y="5384994"/>
                </a:cubicBezTo>
                <a:cubicBezTo>
                  <a:pt x="988032" y="5465808"/>
                  <a:pt x="1377788" y="5534706"/>
                  <a:pt x="1769069" y="5595162"/>
                </a:cubicBezTo>
                <a:cubicBezTo>
                  <a:pt x="2051913" y="5638738"/>
                  <a:pt x="2335141" y="5678835"/>
                  <a:pt x="2612900" y="5712104"/>
                </a:cubicBezTo>
                <a:cubicBezTo>
                  <a:pt x="2604892" y="5714711"/>
                  <a:pt x="2593962" y="5704655"/>
                  <a:pt x="2580488" y="5702173"/>
                </a:cubicBezTo>
                <a:cubicBezTo>
                  <a:pt x="2086656" y="5610221"/>
                  <a:pt x="1597284" y="5499328"/>
                  <a:pt x="1112357" y="5369476"/>
                </a:cubicBezTo>
                <a:cubicBezTo>
                  <a:pt x="880233" y="5307405"/>
                  <a:pt x="649550" y="5240927"/>
                  <a:pt x="420307" y="5170043"/>
                </a:cubicBezTo>
                <a:lnTo>
                  <a:pt x="0" y="50311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ru-RU" noProof="0">
              <a:latin typeface="Calibri" panose="020F0502020204030204" pitchFamily="34" charset="0"/>
            </a:endParaRPr>
          </a:p>
        </p:txBody>
      </p:sp>
      <p:sp>
        <p:nvSpPr>
          <p:cNvPr id="2" name="Заголовок 1">
            <a:extLst>
              <a:ext uri="{FF2B5EF4-FFF2-40B4-BE49-F238E27FC236}">
                <a16:creationId xmlns="" xmlns:a16="http://schemas.microsoft.com/office/drawing/2014/main" id="{465D02BC-5A24-47F7-A4DF-B93FBC0C51B0}"/>
              </a:ext>
            </a:extLst>
          </p:cNvPr>
          <p:cNvSpPr>
            <a:spLocks noGrp="1"/>
          </p:cNvSpPr>
          <p:nvPr>
            <p:ph type="title"/>
          </p:nvPr>
        </p:nvSpPr>
        <p:spPr>
          <a:xfrm>
            <a:off x="1527048" y="932688"/>
            <a:ext cx="9144000" cy="2523744"/>
          </a:xfrm>
        </p:spPr>
        <p:txBody>
          <a:bodyPr rtlCol="0" anchor="b"/>
          <a:lstStyle>
            <a:lvl1pPr algn="ctr">
              <a:defRPr sz="6000">
                <a:solidFill>
                  <a:schemeClr val="bg1"/>
                </a:solidFill>
              </a:defRPr>
            </a:lvl1pPr>
          </a:lstStyle>
          <a:p>
            <a:pPr rtl="0"/>
            <a:r>
              <a:rPr lang="ru-RU" noProof="0"/>
              <a:t>Образец заголовка</a:t>
            </a:r>
          </a:p>
        </p:txBody>
      </p:sp>
      <p:sp>
        <p:nvSpPr>
          <p:cNvPr id="4" name="Дата 3">
            <a:extLst>
              <a:ext uri="{FF2B5EF4-FFF2-40B4-BE49-F238E27FC236}">
                <a16:creationId xmlns="" xmlns:a16="http://schemas.microsoft.com/office/drawing/2014/main" id="{82A61642-BFBA-48AE-A29C-C2AA7386AE95}"/>
              </a:ext>
            </a:extLst>
          </p:cNvPr>
          <p:cNvSpPr>
            <a:spLocks noGrp="1"/>
          </p:cNvSpPr>
          <p:nvPr>
            <p:ph type="dt" sz="half" idx="10"/>
          </p:nvPr>
        </p:nvSpPr>
        <p:spPr/>
        <p:txBody>
          <a:bodyPr rtlCol="0"/>
          <a:lstStyle>
            <a:lvl1pPr>
              <a:defRPr>
                <a:solidFill>
                  <a:schemeClr val="tx1"/>
                </a:solidFill>
              </a:defRPr>
            </a:lvl1pPr>
          </a:lstStyle>
          <a:p>
            <a:pPr rtl="0"/>
            <a:r>
              <a:rPr lang="ru-RU" noProof="0"/>
              <a:t>03.09.20ГГ</a:t>
            </a:r>
          </a:p>
        </p:txBody>
      </p:sp>
      <p:sp>
        <p:nvSpPr>
          <p:cNvPr id="5" name="Нижний колонтитул 4">
            <a:extLst>
              <a:ext uri="{FF2B5EF4-FFF2-40B4-BE49-F238E27FC236}">
                <a16:creationId xmlns="" xmlns:a16="http://schemas.microsoft.com/office/drawing/2014/main" id="{2AD2029B-6646-4DBF-A302-76A513FC64DB}"/>
              </a:ext>
            </a:extLst>
          </p:cNvPr>
          <p:cNvSpPr>
            <a:spLocks noGrp="1"/>
          </p:cNvSpPr>
          <p:nvPr>
            <p:ph type="ftr" sz="quarter" idx="11"/>
          </p:nvPr>
        </p:nvSpPr>
        <p:spPr/>
        <p:txBody>
          <a:bodyPr rtlCol="0"/>
          <a:lstStyle>
            <a:lvl1pPr>
              <a:defRPr>
                <a:solidFill>
                  <a:schemeClr val="tx1"/>
                </a:solidFill>
              </a:defRPr>
            </a:lvl1pPr>
          </a:lstStyle>
          <a:p>
            <a:pPr rtl="0"/>
            <a:r>
              <a:rPr lang="ru-RU" noProof="0"/>
              <a:t>Название презентации</a:t>
            </a:r>
          </a:p>
        </p:txBody>
      </p:sp>
      <p:sp>
        <p:nvSpPr>
          <p:cNvPr id="6" name="Номер слайда 5">
            <a:extLst>
              <a:ext uri="{FF2B5EF4-FFF2-40B4-BE49-F238E27FC236}">
                <a16:creationId xmlns="" xmlns:a16="http://schemas.microsoft.com/office/drawing/2014/main" id="{9E6D4DFD-766F-4E45-A00C-2B5E8CE9A908}"/>
              </a:ext>
            </a:extLst>
          </p:cNvPr>
          <p:cNvSpPr>
            <a:spLocks noGrp="1"/>
          </p:cNvSpPr>
          <p:nvPr>
            <p:ph type="sldNum" sz="quarter" idx="12"/>
          </p:nvPr>
        </p:nvSpPr>
        <p:spPr/>
        <p:txBody>
          <a:bodyPr rtlCol="0"/>
          <a:lstStyle>
            <a:lvl1pPr>
              <a:defRPr>
                <a:solidFill>
                  <a:schemeClr val="tx1"/>
                </a:solidFill>
              </a:defRPr>
            </a:lvl1pPr>
          </a:lstStyle>
          <a:p>
            <a:pPr rtl="0"/>
            <a:fld id="{2C18C1E5-FB55-42F5-BD6D-9CC153FCDBE6}" type="slidenum">
              <a:rPr lang="ru-RU" noProof="0" smtClean="0"/>
              <a:pPr/>
              <a:t>‹#›</a:t>
            </a:fld>
            <a:endParaRPr lang="ru-RU" noProof="0"/>
          </a:p>
        </p:txBody>
      </p:sp>
      <p:sp>
        <p:nvSpPr>
          <p:cNvPr id="12" name="Прямоугольник 11">
            <a:extLst>
              <a:ext uri="{FF2B5EF4-FFF2-40B4-BE49-F238E27FC236}">
                <a16:creationId xmlns="" xmlns:a16="http://schemas.microsoft.com/office/drawing/2014/main" id="{9474AF53-8E5D-4CC4-B341-32DDBD4237D3}"/>
              </a:ext>
            </a:extLst>
          </p:cNvPr>
          <p:cNvSpPr/>
          <p:nvPr userDrawn="1"/>
        </p:nvSpPr>
        <p:spPr>
          <a:xfrm>
            <a:off x="3974206" y="3542284"/>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latin typeface="Calibri" panose="020F0502020204030204" pitchFamily="34" charset="0"/>
            </a:endParaRPr>
          </a:p>
        </p:txBody>
      </p:sp>
      <p:sp>
        <p:nvSpPr>
          <p:cNvPr id="13" name="Текст 12">
            <a:extLst>
              <a:ext uri="{FF2B5EF4-FFF2-40B4-BE49-F238E27FC236}">
                <a16:creationId xmlns="" xmlns:a16="http://schemas.microsoft.com/office/drawing/2014/main" id="{D9470D2B-C603-4551-B51F-8216C72B2DD5}"/>
              </a:ext>
            </a:extLst>
          </p:cNvPr>
          <p:cNvSpPr>
            <a:spLocks noGrp="1"/>
          </p:cNvSpPr>
          <p:nvPr>
            <p:ph type="body" sz="quarter" idx="13" hasCustomPrompt="1"/>
          </p:nvPr>
        </p:nvSpPr>
        <p:spPr>
          <a:xfrm>
            <a:off x="1527048" y="3694176"/>
            <a:ext cx="9144000" cy="1627632"/>
          </a:xfrm>
        </p:spPr>
        <p:txBody>
          <a:bodyPr rtlCol="0"/>
          <a:lstStyle>
            <a:lvl1pPr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ru-RU" noProof="0"/>
              <a:t>Подзаголовок</a:t>
            </a:r>
          </a:p>
        </p:txBody>
      </p:sp>
    </p:spTree>
    <p:extLst>
      <p:ext uri="{BB962C8B-B14F-4D97-AF65-F5344CB8AC3E}">
        <p14:creationId xmlns:p14="http://schemas.microsoft.com/office/powerpoint/2010/main" val="3744367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Команда">
    <p:spTree>
      <p:nvGrpSpPr>
        <p:cNvPr id="1" name=""/>
        <p:cNvGrpSpPr/>
        <p:nvPr/>
      </p:nvGrpSpPr>
      <p:grpSpPr>
        <a:xfrm>
          <a:off x="0" y="0"/>
          <a:ext cx="0" cy="0"/>
          <a:chOff x="0" y="0"/>
          <a:chExt cx="0" cy="0"/>
        </a:xfrm>
      </p:grpSpPr>
      <p:sp>
        <p:nvSpPr>
          <p:cNvPr id="31" name="Рисунок 30">
            <a:extLst>
              <a:ext uri="{FF2B5EF4-FFF2-40B4-BE49-F238E27FC236}">
                <a16:creationId xmlns="" xmlns:a16="http://schemas.microsoft.com/office/drawing/2014/main" id="{BCD35F50-8168-4166-90C4-6A55BA443EBF}"/>
              </a:ext>
            </a:extLst>
          </p:cNvPr>
          <p:cNvSpPr>
            <a:spLocks noGrp="1"/>
          </p:cNvSpPr>
          <p:nvPr>
            <p:ph type="pic" sz="quarter" idx="16"/>
          </p:nvPr>
        </p:nvSpPr>
        <p:spPr>
          <a:xfrm>
            <a:off x="7732109" y="3063095"/>
            <a:ext cx="1463039" cy="1479810"/>
          </a:xfrm>
          <a:custGeom>
            <a:avLst/>
            <a:gdLst>
              <a:gd name="connsiteX0" fmla="*/ 866622 w 1463039"/>
              <a:gd name="connsiteY0" fmla="*/ 571 h 1479810"/>
              <a:gd name="connsiteX1" fmla="*/ 964706 w 1463039"/>
              <a:gd name="connsiteY1" fmla="*/ 8669 h 1479810"/>
              <a:gd name="connsiteX2" fmla="*/ 1111825 w 1463039"/>
              <a:gd name="connsiteY2" fmla="*/ 8366 h 1479810"/>
              <a:gd name="connsiteX3" fmla="*/ 1290055 w 1463039"/>
              <a:gd name="connsiteY3" fmla="*/ 8730 h 1479810"/>
              <a:gd name="connsiteX4" fmla="*/ 1417397 w 1463039"/>
              <a:gd name="connsiteY4" fmla="*/ 6608 h 1479810"/>
              <a:gd name="connsiteX5" fmla="*/ 1454473 w 1463039"/>
              <a:gd name="connsiteY5" fmla="*/ 5290 h 1479810"/>
              <a:gd name="connsiteX6" fmla="*/ 1449518 w 1463039"/>
              <a:gd name="connsiteY6" fmla="*/ 94305 h 1479810"/>
              <a:gd name="connsiteX7" fmla="*/ 1454054 w 1463039"/>
              <a:gd name="connsiteY7" fmla="*/ 198723 h 1479810"/>
              <a:gd name="connsiteX8" fmla="*/ 1456615 w 1463039"/>
              <a:gd name="connsiteY8" fmla="*/ 391199 h 1479810"/>
              <a:gd name="connsiteX9" fmla="*/ 1452607 w 1463039"/>
              <a:gd name="connsiteY9" fmla="*/ 565102 h 1479810"/>
              <a:gd name="connsiteX10" fmla="*/ 1461012 w 1463039"/>
              <a:gd name="connsiteY10" fmla="*/ 624834 h 1479810"/>
              <a:gd name="connsiteX11" fmla="*/ 1451383 w 1463039"/>
              <a:gd name="connsiteY11" fmla="*/ 907022 h 1479810"/>
              <a:gd name="connsiteX12" fmla="*/ 1452663 w 1463039"/>
              <a:gd name="connsiteY12" fmla="*/ 1009694 h 1479810"/>
              <a:gd name="connsiteX13" fmla="*/ 1456002 w 1463039"/>
              <a:gd name="connsiteY13" fmla="*/ 1096988 h 1479810"/>
              <a:gd name="connsiteX14" fmla="*/ 1453720 w 1463039"/>
              <a:gd name="connsiteY14" fmla="*/ 1174562 h 1479810"/>
              <a:gd name="connsiteX15" fmla="*/ 1461722 w 1463039"/>
              <a:gd name="connsiteY15" fmla="*/ 1280018 h 1479810"/>
              <a:gd name="connsiteX16" fmla="*/ 1463039 w 1463039"/>
              <a:gd name="connsiteY16" fmla="*/ 1330769 h 1479810"/>
              <a:gd name="connsiteX17" fmla="*/ 1463039 w 1463039"/>
              <a:gd name="connsiteY17" fmla="*/ 1433804 h 1479810"/>
              <a:gd name="connsiteX18" fmla="*/ 1458897 w 1463039"/>
              <a:gd name="connsiteY18" fmla="*/ 1471900 h 1479810"/>
              <a:gd name="connsiteX19" fmla="*/ 1458306 w 1463039"/>
              <a:gd name="connsiteY19" fmla="*/ 1476109 h 1479810"/>
              <a:gd name="connsiteX20" fmla="*/ 1456251 w 1463039"/>
              <a:gd name="connsiteY20" fmla="*/ 1476006 h 1479810"/>
              <a:gd name="connsiteX21" fmla="*/ 1358699 w 1463039"/>
              <a:gd name="connsiteY21" fmla="*/ 1478795 h 1479810"/>
              <a:gd name="connsiteX22" fmla="*/ 1337088 w 1463039"/>
              <a:gd name="connsiteY22" fmla="*/ 1479810 h 1479810"/>
              <a:gd name="connsiteX23" fmla="*/ 1199842 w 1463039"/>
              <a:gd name="connsiteY23" fmla="*/ 1479810 h 1479810"/>
              <a:gd name="connsiteX24" fmla="*/ 1178285 w 1463039"/>
              <a:gd name="connsiteY24" fmla="*/ 1478795 h 1479810"/>
              <a:gd name="connsiteX25" fmla="*/ 859950 w 1463039"/>
              <a:gd name="connsiteY25" fmla="*/ 1471898 h 1479810"/>
              <a:gd name="connsiteX26" fmla="*/ 711774 w 1463039"/>
              <a:gd name="connsiteY26" fmla="*/ 1479810 h 1479810"/>
              <a:gd name="connsiteX27" fmla="*/ 637511 w 1463039"/>
              <a:gd name="connsiteY27" fmla="*/ 1479810 h 1479810"/>
              <a:gd name="connsiteX28" fmla="*/ 500700 w 1463039"/>
              <a:gd name="connsiteY28" fmla="*/ 1474455 h 1479810"/>
              <a:gd name="connsiteX29" fmla="*/ 234328 w 1463039"/>
              <a:gd name="connsiteY29" fmla="*/ 1468257 h 1479810"/>
              <a:gd name="connsiteX30" fmla="*/ 183686 w 1463039"/>
              <a:gd name="connsiteY30" fmla="*/ 1476228 h 1479810"/>
              <a:gd name="connsiteX31" fmla="*/ 157756 w 1463039"/>
              <a:gd name="connsiteY31" fmla="*/ 1479810 h 1479810"/>
              <a:gd name="connsiteX32" fmla="*/ 13214 w 1463039"/>
              <a:gd name="connsiteY32" fmla="*/ 1479810 h 1479810"/>
              <a:gd name="connsiteX33" fmla="*/ 15315 w 1463039"/>
              <a:gd name="connsiteY33" fmla="*/ 1462749 h 1479810"/>
              <a:gd name="connsiteX34" fmla="*/ 11891 w 1463039"/>
              <a:gd name="connsiteY34" fmla="*/ 1410409 h 1479810"/>
              <a:gd name="connsiteX35" fmla="*/ 6411 w 1463039"/>
              <a:gd name="connsiteY35" fmla="*/ 1244508 h 1479810"/>
              <a:gd name="connsiteX36" fmla="*/ 6849 w 1463039"/>
              <a:gd name="connsiteY36" fmla="*/ 1119455 h 1479810"/>
              <a:gd name="connsiteX37" fmla="*/ 6849 w 1463039"/>
              <a:gd name="connsiteY37" fmla="*/ 1060773 h 1479810"/>
              <a:gd name="connsiteX38" fmla="*/ 9698 w 1463039"/>
              <a:gd name="connsiteY38" fmla="*/ 982321 h 1479810"/>
              <a:gd name="connsiteX39" fmla="*/ 4219 w 1463039"/>
              <a:gd name="connsiteY39" fmla="*/ 947592 h 1479810"/>
              <a:gd name="connsiteX40" fmla="*/ 6903 w 1463039"/>
              <a:gd name="connsiteY40" fmla="*/ 858680 h 1479810"/>
              <a:gd name="connsiteX41" fmla="*/ 9808 w 1463039"/>
              <a:gd name="connsiteY41" fmla="*/ 755960 h 1479810"/>
              <a:gd name="connsiteX42" fmla="*/ 10247 w 1463039"/>
              <a:gd name="connsiteY42" fmla="*/ 673166 h 1479810"/>
              <a:gd name="connsiteX43" fmla="*/ 11452 w 1463039"/>
              <a:gd name="connsiteY43" fmla="*/ 516733 h 1479810"/>
              <a:gd name="connsiteX44" fmla="*/ 10465 w 1463039"/>
              <a:gd name="connsiteY44" fmla="*/ 425571 h 1479810"/>
              <a:gd name="connsiteX45" fmla="*/ 10465 w 1463039"/>
              <a:gd name="connsiteY45" fmla="*/ 216366 h 1479810"/>
              <a:gd name="connsiteX46" fmla="*/ 10795 w 1463039"/>
              <a:gd name="connsiteY46" fmla="*/ 104023 h 1479810"/>
              <a:gd name="connsiteX47" fmla="*/ 3534 w 1463039"/>
              <a:gd name="connsiteY47" fmla="*/ 20936 h 1479810"/>
              <a:gd name="connsiteX48" fmla="*/ 3924 w 1463039"/>
              <a:gd name="connsiteY48" fmla="*/ 8444 h 1479810"/>
              <a:gd name="connsiteX49" fmla="*/ 72291 w 1463039"/>
              <a:gd name="connsiteY49" fmla="*/ 7146 h 1479810"/>
              <a:gd name="connsiteX50" fmla="*/ 231770 w 1463039"/>
              <a:gd name="connsiteY50" fmla="*/ 4001 h 1479810"/>
              <a:gd name="connsiteX51" fmla="*/ 364602 w 1463039"/>
              <a:gd name="connsiteY51" fmla="*/ 11882 h 1479810"/>
              <a:gd name="connsiteX52" fmla="*/ 768233 w 1463039"/>
              <a:gd name="connsiteY52" fmla="*/ 2061 h 1479810"/>
              <a:gd name="connsiteX53" fmla="*/ 866622 w 1463039"/>
              <a:gd name="connsiteY53" fmla="*/ 571 h 147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63039" h="1479810">
                <a:moveTo>
                  <a:pt x="866622" y="571"/>
                </a:moveTo>
                <a:cubicBezTo>
                  <a:pt x="899405" y="1673"/>
                  <a:pt x="932136" y="4374"/>
                  <a:pt x="964706" y="8669"/>
                </a:cubicBezTo>
                <a:cubicBezTo>
                  <a:pt x="1013529" y="15823"/>
                  <a:pt x="1062766" y="11397"/>
                  <a:pt x="1111825" y="8366"/>
                </a:cubicBezTo>
                <a:cubicBezTo>
                  <a:pt x="1171216" y="4668"/>
                  <a:pt x="1230547" y="2667"/>
                  <a:pt x="1290055" y="8730"/>
                </a:cubicBezTo>
                <a:cubicBezTo>
                  <a:pt x="1332384" y="13094"/>
                  <a:pt x="1374949" y="9033"/>
                  <a:pt x="1417397" y="6608"/>
                </a:cubicBezTo>
                <a:lnTo>
                  <a:pt x="1454473" y="5290"/>
                </a:lnTo>
                <a:lnTo>
                  <a:pt x="1449518" y="94305"/>
                </a:lnTo>
                <a:cubicBezTo>
                  <a:pt x="1449059" y="129134"/>
                  <a:pt x="1450325" y="163951"/>
                  <a:pt x="1454054" y="198723"/>
                </a:cubicBezTo>
                <a:cubicBezTo>
                  <a:pt x="1459999" y="262767"/>
                  <a:pt x="1460856" y="327062"/>
                  <a:pt x="1456615" y="391199"/>
                </a:cubicBezTo>
                <a:cubicBezTo>
                  <a:pt x="1453665" y="449151"/>
                  <a:pt x="1446428" y="507012"/>
                  <a:pt x="1452607" y="565102"/>
                </a:cubicBezTo>
                <a:cubicBezTo>
                  <a:pt x="1454722" y="585089"/>
                  <a:pt x="1459843" y="604710"/>
                  <a:pt x="1461012" y="624834"/>
                </a:cubicBezTo>
                <a:cubicBezTo>
                  <a:pt x="1466578" y="719110"/>
                  <a:pt x="1458229" y="813066"/>
                  <a:pt x="1451383" y="907022"/>
                </a:cubicBezTo>
                <a:cubicBezTo>
                  <a:pt x="1448878" y="941246"/>
                  <a:pt x="1445816" y="975470"/>
                  <a:pt x="1452663" y="1009694"/>
                </a:cubicBezTo>
                <a:cubicBezTo>
                  <a:pt x="1458090" y="1038574"/>
                  <a:pt x="1459209" y="1067889"/>
                  <a:pt x="1456002" y="1096988"/>
                </a:cubicBezTo>
                <a:cubicBezTo>
                  <a:pt x="1452796" y="1122760"/>
                  <a:pt x="1452034" y="1148693"/>
                  <a:pt x="1453720" y="1174562"/>
                </a:cubicBezTo>
                <a:cubicBezTo>
                  <a:pt x="1457199" y="1209699"/>
                  <a:pt x="1459899" y="1244847"/>
                  <a:pt x="1461722" y="1280018"/>
                </a:cubicBezTo>
                <a:lnTo>
                  <a:pt x="1463039" y="1330769"/>
                </a:lnTo>
                <a:lnTo>
                  <a:pt x="1463039" y="1433804"/>
                </a:lnTo>
                <a:lnTo>
                  <a:pt x="1458897" y="1471900"/>
                </a:lnTo>
                <a:lnTo>
                  <a:pt x="1458306" y="1476109"/>
                </a:lnTo>
                <a:lnTo>
                  <a:pt x="1456251" y="1476006"/>
                </a:lnTo>
                <a:cubicBezTo>
                  <a:pt x="1423775" y="1477710"/>
                  <a:pt x="1391236" y="1478252"/>
                  <a:pt x="1358699" y="1478795"/>
                </a:cubicBezTo>
                <a:lnTo>
                  <a:pt x="1337088" y="1479810"/>
                </a:lnTo>
                <a:lnTo>
                  <a:pt x="1199842" y="1479810"/>
                </a:lnTo>
                <a:lnTo>
                  <a:pt x="1178285" y="1478795"/>
                </a:lnTo>
                <a:cubicBezTo>
                  <a:pt x="1072671" y="1461942"/>
                  <a:pt x="965946" y="1459625"/>
                  <a:pt x="859950" y="1471898"/>
                </a:cubicBezTo>
                <a:lnTo>
                  <a:pt x="711774" y="1479810"/>
                </a:lnTo>
                <a:lnTo>
                  <a:pt x="637511" y="1479810"/>
                </a:lnTo>
                <a:lnTo>
                  <a:pt x="500700" y="1474455"/>
                </a:lnTo>
                <a:cubicBezTo>
                  <a:pt x="412071" y="1467172"/>
                  <a:pt x="323261" y="1461748"/>
                  <a:pt x="234328" y="1468257"/>
                </a:cubicBezTo>
                <a:cubicBezTo>
                  <a:pt x="217301" y="1469536"/>
                  <a:pt x="200486" y="1472964"/>
                  <a:pt x="183686" y="1476228"/>
                </a:cubicBezTo>
                <a:lnTo>
                  <a:pt x="157756" y="1479810"/>
                </a:lnTo>
                <a:lnTo>
                  <a:pt x="13214" y="1479810"/>
                </a:lnTo>
                <a:lnTo>
                  <a:pt x="15315" y="1462749"/>
                </a:lnTo>
                <a:cubicBezTo>
                  <a:pt x="16576" y="1445267"/>
                  <a:pt x="16192" y="1427772"/>
                  <a:pt x="11891" y="1410409"/>
                </a:cubicBezTo>
                <a:cubicBezTo>
                  <a:pt x="-1809" y="1355230"/>
                  <a:pt x="931" y="1300104"/>
                  <a:pt x="6411" y="1244508"/>
                </a:cubicBezTo>
                <a:cubicBezTo>
                  <a:pt x="10521" y="1203137"/>
                  <a:pt x="15069" y="1161296"/>
                  <a:pt x="6849" y="1119455"/>
                </a:cubicBezTo>
                <a:cubicBezTo>
                  <a:pt x="3315" y="1100041"/>
                  <a:pt x="3315" y="1080187"/>
                  <a:pt x="6849" y="1060773"/>
                </a:cubicBezTo>
                <a:cubicBezTo>
                  <a:pt x="11123" y="1034622"/>
                  <a:pt x="15178" y="1008733"/>
                  <a:pt x="9698" y="982321"/>
                </a:cubicBezTo>
                <a:cubicBezTo>
                  <a:pt x="7288" y="970815"/>
                  <a:pt x="5480" y="959204"/>
                  <a:pt x="4219" y="947592"/>
                </a:cubicBezTo>
                <a:cubicBezTo>
                  <a:pt x="1709" y="917948"/>
                  <a:pt x="2608" y="888136"/>
                  <a:pt x="6903" y="858680"/>
                </a:cubicBezTo>
                <a:cubicBezTo>
                  <a:pt x="11014" y="824475"/>
                  <a:pt x="4328" y="790061"/>
                  <a:pt x="9808" y="755960"/>
                </a:cubicBezTo>
                <a:cubicBezTo>
                  <a:pt x="13699" y="728497"/>
                  <a:pt x="13847" y="700667"/>
                  <a:pt x="10247" y="673166"/>
                </a:cubicBezTo>
                <a:cubicBezTo>
                  <a:pt x="3769" y="621179"/>
                  <a:pt x="4174" y="568621"/>
                  <a:pt x="11452" y="516733"/>
                </a:cubicBezTo>
                <a:cubicBezTo>
                  <a:pt x="15946" y="486450"/>
                  <a:pt x="18521" y="455279"/>
                  <a:pt x="10465" y="425571"/>
                </a:cubicBezTo>
                <a:cubicBezTo>
                  <a:pt x="-8495" y="355749"/>
                  <a:pt x="2575" y="285822"/>
                  <a:pt x="10465" y="216366"/>
                </a:cubicBezTo>
                <a:cubicBezTo>
                  <a:pt x="15261" y="179065"/>
                  <a:pt x="15370" y="141350"/>
                  <a:pt x="10795" y="104023"/>
                </a:cubicBezTo>
                <a:cubicBezTo>
                  <a:pt x="6734" y="76457"/>
                  <a:pt x="4312" y="48717"/>
                  <a:pt x="3534" y="20936"/>
                </a:cubicBezTo>
                <a:lnTo>
                  <a:pt x="3924" y="8444"/>
                </a:lnTo>
                <a:lnTo>
                  <a:pt x="72291" y="7146"/>
                </a:lnTo>
                <a:cubicBezTo>
                  <a:pt x="125549" y="5562"/>
                  <a:pt x="178727" y="3395"/>
                  <a:pt x="231770" y="4001"/>
                </a:cubicBezTo>
                <a:cubicBezTo>
                  <a:pt x="276048" y="4486"/>
                  <a:pt x="320207" y="13579"/>
                  <a:pt x="364602" y="11882"/>
                </a:cubicBezTo>
                <a:cubicBezTo>
                  <a:pt x="499146" y="6911"/>
                  <a:pt x="633749" y="8548"/>
                  <a:pt x="768233" y="2061"/>
                </a:cubicBezTo>
                <a:cubicBezTo>
                  <a:pt x="801007" y="-37"/>
                  <a:pt x="833840" y="-532"/>
                  <a:pt x="866622" y="571"/>
                </a:cubicBezTo>
                <a:close/>
              </a:path>
            </a:pathLst>
          </a:custGeom>
        </p:spPr>
        <p:txBody>
          <a:bodyPr wrap="square" rtlCol="0" anchor="ctr">
            <a:noAutofit/>
          </a:bodyPr>
          <a:lstStyle>
            <a:lvl1pPr algn="ctr">
              <a:buNone/>
              <a:defRPr sz="2000"/>
            </a:lvl1pPr>
          </a:lstStyle>
          <a:p>
            <a:pPr rtl="0"/>
            <a:r>
              <a:rPr lang="ru-RU" noProof="0"/>
              <a:t>Вставка рисунка</a:t>
            </a:r>
          </a:p>
        </p:txBody>
      </p:sp>
      <p:sp>
        <p:nvSpPr>
          <p:cNvPr id="30" name="Рисунок 29">
            <a:extLst>
              <a:ext uri="{FF2B5EF4-FFF2-40B4-BE49-F238E27FC236}">
                <a16:creationId xmlns="" xmlns:a16="http://schemas.microsoft.com/office/drawing/2014/main" id="{163C3609-48D8-42DB-AD9E-61699A6F1318}"/>
              </a:ext>
            </a:extLst>
          </p:cNvPr>
          <p:cNvSpPr>
            <a:spLocks noGrp="1"/>
          </p:cNvSpPr>
          <p:nvPr>
            <p:ph type="pic" sz="quarter" idx="17"/>
          </p:nvPr>
        </p:nvSpPr>
        <p:spPr>
          <a:xfrm>
            <a:off x="10101259" y="3064916"/>
            <a:ext cx="1442437" cy="1477990"/>
          </a:xfrm>
          <a:custGeom>
            <a:avLst/>
            <a:gdLst>
              <a:gd name="connsiteX0" fmla="*/ 866623 w 1442437"/>
              <a:gd name="connsiteY0" fmla="*/ 571 h 1477990"/>
              <a:gd name="connsiteX1" fmla="*/ 964707 w 1442437"/>
              <a:gd name="connsiteY1" fmla="*/ 8669 h 1477990"/>
              <a:gd name="connsiteX2" fmla="*/ 1111826 w 1442437"/>
              <a:gd name="connsiteY2" fmla="*/ 8366 h 1477990"/>
              <a:gd name="connsiteX3" fmla="*/ 1290056 w 1442437"/>
              <a:gd name="connsiteY3" fmla="*/ 8730 h 1477990"/>
              <a:gd name="connsiteX4" fmla="*/ 1417398 w 1442437"/>
              <a:gd name="connsiteY4" fmla="*/ 6608 h 1477990"/>
              <a:gd name="connsiteX5" fmla="*/ 1442437 w 1442437"/>
              <a:gd name="connsiteY5" fmla="*/ 5718 h 1477990"/>
              <a:gd name="connsiteX6" fmla="*/ 1442437 w 1442437"/>
              <a:gd name="connsiteY6" fmla="*/ 1476401 h 1477990"/>
              <a:gd name="connsiteX7" fmla="*/ 1386857 w 1442437"/>
              <a:gd name="connsiteY7" fmla="*/ 1477990 h 1477990"/>
              <a:gd name="connsiteX8" fmla="*/ 1169378 w 1442437"/>
              <a:gd name="connsiteY8" fmla="*/ 1477990 h 1477990"/>
              <a:gd name="connsiteX9" fmla="*/ 1019262 w 1442437"/>
              <a:gd name="connsiteY9" fmla="*/ 1464424 h 1477990"/>
              <a:gd name="connsiteX10" fmla="*/ 859951 w 1442437"/>
              <a:gd name="connsiteY10" fmla="*/ 1471898 h 1477990"/>
              <a:gd name="connsiteX11" fmla="*/ 745859 w 1442437"/>
              <a:gd name="connsiteY11" fmla="*/ 1477990 h 1477990"/>
              <a:gd name="connsiteX12" fmla="*/ 591014 w 1442437"/>
              <a:gd name="connsiteY12" fmla="*/ 1477990 h 1477990"/>
              <a:gd name="connsiteX13" fmla="*/ 500701 w 1442437"/>
              <a:gd name="connsiteY13" fmla="*/ 1474455 h 1477990"/>
              <a:gd name="connsiteX14" fmla="*/ 234329 w 1442437"/>
              <a:gd name="connsiteY14" fmla="*/ 1468257 h 1477990"/>
              <a:gd name="connsiteX15" fmla="*/ 183687 w 1442437"/>
              <a:gd name="connsiteY15" fmla="*/ 1476228 h 1477990"/>
              <a:gd name="connsiteX16" fmla="*/ 170933 w 1442437"/>
              <a:gd name="connsiteY16" fmla="*/ 1477990 h 1477990"/>
              <a:gd name="connsiteX17" fmla="*/ 13439 w 1442437"/>
              <a:gd name="connsiteY17" fmla="*/ 1477990 h 1477990"/>
              <a:gd name="connsiteX18" fmla="*/ 15316 w 1442437"/>
              <a:gd name="connsiteY18" fmla="*/ 1462749 h 1477990"/>
              <a:gd name="connsiteX19" fmla="*/ 11892 w 1442437"/>
              <a:gd name="connsiteY19" fmla="*/ 1410409 h 1477990"/>
              <a:gd name="connsiteX20" fmla="*/ 6412 w 1442437"/>
              <a:gd name="connsiteY20" fmla="*/ 1244508 h 1477990"/>
              <a:gd name="connsiteX21" fmla="*/ 6850 w 1442437"/>
              <a:gd name="connsiteY21" fmla="*/ 1119455 h 1477990"/>
              <a:gd name="connsiteX22" fmla="*/ 6850 w 1442437"/>
              <a:gd name="connsiteY22" fmla="*/ 1060773 h 1477990"/>
              <a:gd name="connsiteX23" fmla="*/ 9699 w 1442437"/>
              <a:gd name="connsiteY23" fmla="*/ 982321 h 1477990"/>
              <a:gd name="connsiteX24" fmla="*/ 4220 w 1442437"/>
              <a:gd name="connsiteY24" fmla="*/ 947592 h 1477990"/>
              <a:gd name="connsiteX25" fmla="*/ 6904 w 1442437"/>
              <a:gd name="connsiteY25" fmla="*/ 858680 h 1477990"/>
              <a:gd name="connsiteX26" fmla="*/ 9809 w 1442437"/>
              <a:gd name="connsiteY26" fmla="*/ 755960 h 1477990"/>
              <a:gd name="connsiteX27" fmla="*/ 10248 w 1442437"/>
              <a:gd name="connsiteY27" fmla="*/ 673166 h 1477990"/>
              <a:gd name="connsiteX28" fmla="*/ 11453 w 1442437"/>
              <a:gd name="connsiteY28" fmla="*/ 516733 h 1477990"/>
              <a:gd name="connsiteX29" fmla="*/ 10466 w 1442437"/>
              <a:gd name="connsiteY29" fmla="*/ 425571 h 1477990"/>
              <a:gd name="connsiteX30" fmla="*/ 10466 w 1442437"/>
              <a:gd name="connsiteY30" fmla="*/ 216366 h 1477990"/>
              <a:gd name="connsiteX31" fmla="*/ 10796 w 1442437"/>
              <a:gd name="connsiteY31" fmla="*/ 104023 h 1477990"/>
              <a:gd name="connsiteX32" fmla="*/ 3535 w 1442437"/>
              <a:gd name="connsiteY32" fmla="*/ 20936 h 1477990"/>
              <a:gd name="connsiteX33" fmla="*/ 3925 w 1442437"/>
              <a:gd name="connsiteY33" fmla="*/ 8444 h 1477990"/>
              <a:gd name="connsiteX34" fmla="*/ 72292 w 1442437"/>
              <a:gd name="connsiteY34" fmla="*/ 7146 h 1477990"/>
              <a:gd name="connsiteX35" fmla="*/ 231771 w 1442437"/>
              <a:gd name="connsiteY35" fmla="*/ 4001 h 1477990"/>
              <a:gd name="connsiteX36" fmla="*/ 364603 w 1442437"/>
              <a:gd name="connsiteY36" fmla="*/ 11882 h 1477990"/>
              <a:gd name="connsiteX37" fmla="*/ 768234 w 1442437"/>
              <a:gd name="connsiteY37" fmla="*/ 2061 h 1477990"/>
              <a:gd name="connsiteX38" fmla="*/ 866623 w 1442437"/>
              <a:gd name="connsiteY38" fmla="*/ 571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42437" h="1477990">
                <a:moveTo>
                  <a:pt x="866623" y="571"/>
                </a:moveTo>
                <a:cubicBezTo>
                  <a:pt x="899406" y="1673"/>
                  <a:pt x="932137" y="4374"/>
                  <a:pt x="964707" y="8669"/>
                </a:cubicBezTo>
                <a:cubicBezTo>
                  <a:pt x="1013530" y="15823"/>
                  <a:pt x="1062767" y="11397"/>
                  <a:pt x="1111826" y="8366"/>
                </a:cubicBezTo>
                <a:cubicBezTo>
                  <a:pt x="1171217" y="4668"/>
                  <a:pt x="1230548" y="2667"/>
                  <a:pt x="1290056" y="8730"/>
                </a:cubicBezTo>
                <a:cubicBezTo>
                  <a:pt x="1332385" y="13094"/>
                  <a:pt x="1374950" y="9033"/>
                  <a:pt x="1417398" y="6608"/>
                </a:cubicBezTo>
                <a:lnTo>
                  <a:pt x="1442437" y="5718"/>
                </a:lnTo>
                <a:lnTo>
                  <a:pt x="1442437" y="1476401"/>
                </a:lnTo>
                <a:lnTo>
                  <a:pt x="1386857" y="1477990"/>
                </a:lnTo>
                <a:lnTo>
                  <a:pt x="1169378" y="1477990"/>
                </a:lnTo>
                <a:lnTo>
                  <a:pt x="1019262" y="1464424"/>
                </a:lnTo>
                <a:cubicBezTo>
                  <a:pt x="966129" y="1463273"/>
                  <a:pt x="912949" y="1465762"/>
                  <a:pt x="859951" y="1471898"/>
                </a:cubicBezTo>
                <a:lnTo>
                  <a:pt x="745859" y="1477990"/>
                </a:lnTo>
                <a:lnTo>
                  <a:pt x="591014" y="1477990"/>
                </a:lnTo>
                <a:lnTo>
                  <a:pt x="500701" y="1474455"/>
                </a:lnTo>
                <a:cubicBezTo>
                  <a:pt x="412072" y="1467172"/>
                  <a:pt x="323262" y="1461748"/>
                  <a:pt x="234329" y="1468257"/>
                </a:cubicBezTo>
                <a:cubicBezTo>
                  <a:pt x="217302" y="1469536"/>
                  <a:pt x="200487" y="1472964"/>
                  <a:pt x="183687" y="1476228"/>
                </a:cubicBezTo>
                <a:lnTo>
                  <a:pt x="170933" y="1477990"/>
                </a:lnTo>
                <a:lnTo>
                  <a:pt x="13439" y="1477990"/>
                </a:lnTo>
                <a:lnTo>
                  <a:pt x="15316" y="1462749"/>
                </a:lnTo>
                <a:cubicBezTo>
                  <a:pt x="16577" y="1445267"/>
                  <a:pt x="16193" y="1427772"/>
                  <a:pt x="11892" y="1410409"/>
                </a:cubicBezTo>
                <a:cubicBezTo>
                  <a:pt x="-1808" y="1355230"/>
                  <a:pt x="932" y="1300104"/>
                  <a:pt x="6412" y="1244508"/>
                </a:cubicBezTo>
                <a:cubicBezTo>
                  <a:pt x="10522" y="1203137"/>
                  <a:pt x="15070" y="1161296"/>
                  <a:pt x="6850" y="1119455"/>
                </a:cubicBezTo>
                <a:cubicBezTo>
                  <a:pt x="3316" y="1100041"/>
                  <a:pt x="3316" y="1080187"/>
                  <a:pt x="6850" y="1060773"/>
                </a:cubicBezTo>
                <a:cubicBezTo>
                  <a:pt x="11124" y="1034622"/>
                  <a:pt x="15179" y="1008733"/>
                  <a:pt x="9699" y="982321"/>
                </a:cubicBezTo>
                <a:cubicBezTo>
                  <a:pt x="7289" y="970815"/>
                  <a:pt x="5481" y="959204"/>
                  <a:pt x="4220" y="947592"/>
                </a:cubicBezTo>
                <a:cubicBezTo>
                  <a:pt x="1710" y="917948"/>
                  <a:pt x="2609" y="888136"/>
                  <a:pt x="6904" y="858680"/>
                </a:cubicBezTo>
                <a:cubicBezTo>
                  <a:pt x="11015" y="824475"/>
                  <a:pt x="4329" y="790061"/>
                  <a:pt x="9809" y="755960"/>
                </a:cubicBezTo>
                <a:cubicBezTo>
                  <a:pt x="13700" y="728497"/>
                  <a:pt x="13848" y="700667"/>
                  <a:pt x="10248" y="673166"/>
                </a:cubicBezTo>
                <a:cubicBezTo>
                  <a:pt x="3770" y="621179"/>
                  <a:pt x="4175" y="568621"/>
                  <a:pt x="11453" y="516733"/>
                </a:cubicBezTo>
                <a:cubicBezTo>
                  <a:pt x="15947" y="486450"/>
                  <a:pt x="18522" y="455279"/>
                  <a:pt x="10466" y="425571"/>
                </a:cubicBezTo>
                <a:cubicBezTo>
                  <a:pt x="-8494" y="355749"/>
                  <a:pt x="2576" y="285822"/>
                  <a:pt x="10466" y="216366"/>
                </a:cubicBezTo>
                <a:cubicBezTo>
                  <a:pt x="15262" y="179065"/>
                  <a:pt x="15371" y="141350"/>
                  <a:pt x="10796" y="104023"/>
                </a:cubicBezTo>
                <a:cubicBezTo>
                  <a:pt x="6735" y="76457"/>
                  <a:pt x="4313" y="48717"/>
                  <a:pt x="3535" y="20936"/>
                </a:cubicBezTo>
                <a:lnTo>
                  <a:pt x="3925" y="8444"/>
                </a:lnTo>
                <a:lnTo>
                  <a:pt x="72292" y="7146"/>
                </a:lnTo>
                <a:cubicBezTo>
                  <a:pt x="125550" y="5562"/>
                  <a:pt x="178728" y="3395"/>
                  <a:pt x="231771" y="4001"/>
                </a:cubicBezTo>
                <a:cubicBezTo>
                  <a:pt x="276049" y="4486"/>
                  <a:pt x="320208" y="13579"/>
                  <a:pt x="364603" y="11882"/>
                </a:cubicBezTo>
                <a:cubicBezTo>
                  <a:pt x="499147" y="6911"/>
                  <a:pt x="633750" y="8548"/>
                  <a:pt x="768234" y="2061"/>
                </a:cubicBezTo>
                <a:cubicBezTo>
                  <a:pt x="801008" y="-37"/>
                  <a:pt x="833841" y="-532"/>
                  <a:pt x="866623" y="571"/>
                </a:cubicBezTo>
                <a:close/>
              </a:path>
            </a:pathLst>
          </a:custGeom>
        </p:spPr>
        <p:txBody>
          <a:bodyPr wrap="square" rtlCol="0" anchor="ctr">
            <a:noAutofit/>
          </a:bodyPr>
          <a:lstStyle>
            <a:lvl1pPr algn="ctr">
              <a:buNone/>
              <a:defRPr sz="2000"/>
            </a:lvl1pPr>
          </a:lstStyle>
          <a:p>
            <a:pPr rtl="0"/>
            <a:r>
              <a:rPr lang="ru-RU" noProof="0"/>
              <a:t>Вставка рисунка</a:t>
            </a:r>
          </a:p>
        </p:txBody>
      </p:sp>
      <p:sp>
        <p:nvSpPr>
          <p:cNvPr id="28" name="Рисунок 27">
            <a:extLst>
              <a:ext uri="{FF2B5EF4-FFF2-40B4-BE49-F238E27FC236}">
                <a16:creationId xmlns="" xmlns:a16="http://schemas.microsoft.com/office/drawing/2014/main" id="{2B03F1E7-A2BE-4059-85FC-6546945FA3FB}"/>
              </a:ext>
            </a:extLst>
          </p:cNvPr>
          <p:cNvSpPr>
            <a:spLocks noGrp="1"/>
          </p:cNvSpPr>
          <p:nvPr>
            <p:ph type="pic" sz="quarter" idx="15"/>
          </p:nvPr>
        </p:nvSpPr>
        <p:spPr>
          <a:xfrm>
            <a:off x="5370488" y="3064916"/>
            <a:ext cx="1455507" cy="1477990"/>
          </a:xfrm>
          <a:custGeom>
            <a:avLst/>
            <a:gdLst>
              <a:gd name="connsiteX0" fmla="*/ 100458 w 1455507"/>
              <a:gd name="connsiteY0" fmla="*/ 0 h 1477990"/>
              <a:gd name="connsiteX1" fmla="*/ 258284 w 1455507"/>
              <a:gd name="connsiteY1" fmla="*/ 0 h 1477990"/>
              <a:gd name="connsiteX2" fmla="*/ 290610 w 1455507"/>
              <a:gd name="connsiteY2" fmla="*/ 2318 h 1477990"/>
              <a:gd name="connsiteX3" fmla="*/ 357070 w 1455507"/>
              <a:gd name="connsiteY3" fmla="*/ 5440 h 1477990"/>
              <a:gd name="connsiteX4" fmla="*/ 558908 w 1455507"/>
              <a:gd name="connsiteY4" fmla="*/ 1098 h 1477990"/>
              <a:gd name="connsiteX5" fmla="*/ 599348 w 1455507"/>
              <a:gd name="connsiteY5" fmla="*/ 0 h 1477990"/>
              <a:gd name="connsiteX6" fmla="*/ 930201 w 1455507"/>
              <a:gd name="connsiteY6" fmla="*/ 0 h 1477990"/>
              <a:gd name="connsiteX7" fmla="*/ 957174 w 1455507"/>
              <a:gd name="connsiteY7" fmla="*/ 2227 h 1477990"/>
              <a:gd name="connsiteX8" fmla="*/ 1104293 w 1455507"/>
              <a:gd name="connsiteY8" fmla="*/ 1924 h 1477990"/>
              <a:gd name="connsiteX9" fmla="*/ 1153561 w 1455507"/>
              <a:gd name="connsiteY9" fmla="*/ 0 h 1477990"/>
              <a:gd name="connsiteX10" fmla="*/ 1229432 w 1455507"/>
              <a:gd name="connsiteY10" fmla="*/ 0 h 1477990"/>
              <a:gd name="connsiteX11" fmla="*/ 1282523 w 1455507"/>
              <a:gd name="connsiteY11" fmla="*/ 2288 h 1477990"/>
              <a:gd name="connsiteX12" fmla="*/ 1409865 w 1455507"/>
              <a:gd name="connsiteY12" fmla="*/ 166 h 1477990"/>
              <a:gd name="connsiteX13" fmla="*/ 1414535 w 1455507"/>
              <a:gd name="connsiteY13" fmla="*/ 0 h 1477990"/>
              <a:gd name="connsiteX14" fmla="*/ 1446877 w 1455507"/>
              <a:gd name="connsiteY14" fmla="*/ 0 h 1477990"/>
              <a:gd name="connsiteX15" fmla="*/ 1441986 w 1455507"/>
              <a:gd name="connsiteY15" fmla="*/ 87863 h 1477990"/>
              <a:gd name="connsiteX16" fmla="*/ 1446522 w 1455507"/>
              <a:gd name="connsiteY16" fmla="*/ 192281 h 1477990"/>
              <a:gd name="connsiteX17" fmla="*/ 1449083 w 1455507"/>
              <a:gd name="connsiteY17" fmla="*/ 384757 h 1477990"/>
              <a:gd name="connsiteX18" fmla="*/ 1445075 w 1455507"/>
              <a:gd name="connsiteY18" fmla="*/ 558660 h 1477990"/>
              <a:gd name="connsiteX19" fmla="*/ 1453480 w 1455507"/>
              <a:gd name="connsiteY19" fmla="*/ 618392 h 1477990"/>
              <a:gd name="connsiteX20" fmla="*/ 1443851 w 1455507"/>
              <a:gd name="connsiteY20" fmla="*/ 900580 h 1477990"/>
              <a:gd name="connsiteX21" fmla="*/ 1445131 w 1455507"/>
              <a:gd name="connsiteY21" fmla="*/ 1003252 h 1477990"/>
              <a:gd name="connsiteX22" fmla="*/ 1448470 w 1455507"/>
              <a:gd name="connsiteY22" fmla="*/ 1090546 h 1477990"/>
              <a:gd name="connsiteX23" fmla="*/ 1446188 w 1455507"/>
              <a:gd name="connsiteY23" fmla="*/ 1168120 h 1477990"/>
              <a:gd name="connsiteX24" fmla="*/ 1454190 w 1455507"/>
              <a:gd name="connsiteY24" fmla="*/ 1273576 h 1477990"/>
              <a:gd name="connsiteX25" fmla="*/ 1455507 w 1455507"/>
              <a:gd name="connsiteY25" fmla="*/ 1324327 h 1477990"/>
              <a:gd name="connsiteX26" fmla="*/ 1455507 w 1455507"/>
              <a:gd name="connsiteY26" fmla="*/ 1427362 h 1477990"/>
              <a:gd name="connsiteX27" fmla="*/ 1451365 w 1455507"/>
              <a:gd name="connsiteY27" fmla="*/ 1465458 h 1477990"/>
              <a:gd name="connsiteX28" fmla="*/ 1450774 w 1455507"/>
              <a:gd name="connsiteY28" fmla="*/ 1469667 h 1477990"/>
              <a:gd name="connsiteX29" fmla="*/ 1448719 w 1455507"/>
              <a:gd name="connsiteY29" fmla="*/ 1469564 h 1477990"/>
              <a:gd name="connsiteX30" fmla="*/ 1351167 w 1455507"/>
              <a:gd name="connsiteY30" fmla="*/ 1472353 h 1477990"/>
              <a:gd name="connsiteX31" fmla="*/ 1170753 w 1455507"/>
              <a:gd name="connsiteY31" fmla="*/ 1472353 h 1477990"/>
              <a:gd name="connsiteX32" fmla="*/ 852418 w 1455507"/>
              <a:gd name="connsiteY32" fmla="*/ 1465456 h 1477990"/>
              <a:gd name="connsiteX33" fmla="*/ 493168 w 1455507"/>
              <a:gd name="connsiteY33" fmla="*/ 1468013 h 1477990"/>
              <a:gd name="connsiteX34" fmla="*/ 226796 w 1455507"/>
              <a:gd name="connsiteY34" fmla="*/ 1461815 h 1477990"/>
              <a:gd name="connsiteX35" fmla="*/ 125602 w 1455507"/>
              <a:gd name="connsiteY35" fmla="*/ 1476769 h 1477990"/>
              <a:gd name="connsiteX36" fmla="*/ 5112 w 1455507"/>
              <a:gd name="connsiteY36" fmla="*/ 1477990 h 1477990"/>
              <a:gd name="connsiteX37" fmla="*/ 7783 w 1455507"/>
              <a:gd name="connsiteY37" fmla="*/ 1456307 h 1477990"/>
              <a:gd name="connsiteX38" fmla="*/ 4359 w 1455507"/>
              <a:gd name="connsiteY38" fmla="*/ 1403967 h 1477990"/>
              <a:gd name="connsiteX39" fmla="*/ 295 w 1455507"/>
              <a:gd name="connsiteY39" fmla="*/ 1370091 h 1477990"/>
              <a:gd name="connsiteX40" fmla="*/ 295 w 1455507"/>
              <a:gd name="connsiteY40" fmla="*/ 1219835 h 1477990"/>
              <a:gd name="connsiteX41" fmla="*/ 3722 w 1455507"/>
              <a:gd name="connsiteY41" fmla="*/ 1175716 h 1477990"/>
              <a:gd name="connsiteX42" fmla="*/ 295 w 1455507"/>
              <a:gd name="connsiteY42" fmla="*/ 1126935 h 1477990"/>
              <a:gd name="connsiteX43" fmla="*/ 295 w 1455507"/>
              <a:gd name="connsiteY43" fmla="*/ 1046801 h 1477990"/>
              <a:gd name="connsiteX44" fmla="*/ 4400 w 1455507"/>
              <a:gd name="connsiteY44" fmla="*/ 1015203 h 1477990"/>
              <a:gd name="connsiteX45" fmla="*/ 2166 w 1455507"/>
              <a:gd name="connsiteY45" fmla="*/ 975879 h 1477990"/>
              <a:gd name="connsiteX46" fmla="*/ 295 w 1455507"/>
              <a:gd name="connsiteY46" fmla="*/ 964020 h 1477990"/>
              <a:gd name="connsiteX47" fmla="*/ 295 w 1455507"/>
              <a:gd name="connsiteY47" fmla="*/ 801667 h 1477990"/>
              <a:gd name="connsiteX48" fmla="*/ 310 w 1455507"/>
              <a:gd name="connsiteY48" fmla="*/ 800839 h 1477990"/>
              <a:gd name="connsiteX49" fmla="*/ 2276 w 1455507"/>
              <a:gd name="connsiteY49" fmla="*/ 749518 h 1477990"/>
              <a:gd name="connsiteX50" fmla="*/ 2715 w 1455507"/>
              <a:gd name="connsiteY50" fmla="*/ 666724 h 1477990"/>
              <a:gd name="connsiteX51" fmla="*/ 295 w 1455507"/>
              <a:gd name="connsiteY51" fmla="*/ 625158 h 1477990"/>
              <a:gd name="connsiteX52" fmla="*/ 295 w 1455507"/>
              <a:gd name="connsiteY52" fmla="*/ 559484 h 1477990"/>
              <a:gd name="connsiteX53" fmla="*/ 3920 w 1455507"/>
              <a:gd name="connsiteY53" fmla="*/ 510291 h 1477990"/>
              <a:gd name="connsiteX54" fmla="*/ 2933 w 1455507"/>
              <a:gd name="connsiteY54" fmla="*/ 419129 h 1477990"/>
              <a:gd name="connsiteX55" fmla="*/ 295 w 1455507"/>
              <a:gd name="connsiteY55" fmla="*/ 403959 h 1477990"/>
              <a:gd name="connsiteX56" fmla="*/ 295 w 1455507"/>
              <a:gd name="connsiteY56" fmla="*/ 237294 h 1477990"/>
              <a:gd name="connsiteX57" fmla="*/ 2933 w 1455507"/>
              <a:gd name="connsiteY57" fmla="*/ 209924 h 1477990"/>
              <a:gd name="connsiteX58" fmla="*/ 3263 w 1455507"/>
              <a:gd name="connsiteY58" fmla="*/ 97581 h 1477990"/>
              <a:gd name="connsiteX59" fmla="*/ 295 w 1455507"/>
              <a:gd name="connsiteY59" fmla="*/ 63619 h 1477990"/>
              <a:gd name="connsiteX60" fmla="*/ 295 w 1455507"/>
              <a:gd name="connsiteY60" fmla="*/ 1928 h 1477990"/>
              <a:gd name="connsiteX61" fmla="*/ 64759 w 1455507"/>
              <a:gd name="connsiteY61" fmla="*/ 704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55507" h="1477990">
                <a:moveTo>
                  <a:pt x="100458" y="0"/>
                </a:moveTo>
                <a:lnTo>
                  <a:pt x="258284" y="0"/>
                </a:lnTo>
                <a:lnTo>
                  <a:pt x="290610" y="2318"/>
                </a:lnTo>
                <a:cubicBezTo>
                  <a:pt x="312734" y="4440"/>
                  <a:pt x="334873" y="6289"/>
                  <a:pt x="357070" y="5440"/>
                </a:cubicBezTo>
                <a:cubicBezTo>
                  <a:pt x="424342" y="2955"/>
                  <a:pt x="491629" y="2121"/>
                  <a:pt x="558908" y="1098"/>
                </a:cubicBezTo>
                <a:lnTo>
                  <a:pt x="599348" y="0"/>
                </a:lnTo>
                <a:lnTo>
                  <a:pt x="930201" y="0"/>
                </a:lnTo>
                <a:lnTo>
                  <a:pt x="957174" y="2227"/>
                </a:lnTo>
                <a:cubicBezTo>
                  <a:pt x="1005997" y="9381"/>
                  <a:pt x="1055234" y="4955"/>
                  <a:pt x="1104293" y="1924"/>
                </a:cubicBezTo>
                <a:lnTo>
                  <a:pt x="1153561" y="0"/>
                </a:lnTo>
                <a:lnTo>
                  <a:pt x="1229432" y="0"/>
                </a:lnTo>
                <a:lnTo>
                  <a:pt x="1282523" y="2288"/>
                </a:lnTo>
                <a:cubicBezTo>
                  <a:pt x="1324852" y="6652"/>
                  <a:pt x="1367417" y="2591"/>
                  <a:pt x="1409865" y="166"/>
                </a:cubicBezTo>
                <a:lnTo>
                  <a:pt x="1414535" y="0"/>
                </a:lnTo>
                <a:lnTo>
                  <a:pt x="1446877" y="0"/>
                </a:lnTo>
                <a:lnTo>
                  <a:pt x="1441986" y="87863"/>
                </a:lnTo>
                <a:cubicBezTo>
                  <a:pt x="1441527" y="122692"/>
                  <a:pt x="1442793" y="157509"/>
                  <a:pt x="1446522" y="192281"/>
                </a:cubicBezTo>
                <a:cubicBezTo>
                  <a:pt x="1452467" y="256325"/>
                  <a:pt x="1453324" y="320620"/>
                  <a:pt x="1449083" y="384757"/>
                </a:cubicBezTo>
                <a:cubicBezTo>
                  <a:pt x="1446133" y="442709"/>
                  <a:pt x="1438896" y="500570"/>
                  <a:pt x="1445075" y="558660"/>
                </a:cubicBezTo>
                <a:cubicBezTo>
                  <a:pt x="1447190" y="578647"/>
                  <a:pt x="1452311" y="598268"/>
                  <a:pt x="1453480" y="618392"/>
                </a:cubicBezTo>
                <a:cubicBezTo>
                  <a:pt x="1459046" y="712668"/>
                  <a:pt x="1450697" y="806624"/>
                  <a:pt x="1443851" y="900580"/>
                </a:cubicBezTo>
                <a:cubicBezTo>
                  <a:pt x="1441346" y="934804"/>
                  <a:pt x="1438284" y="969028"/>
                  <a:pt x="1445131" y="1003252"/>
                </a:cubicBezTo>
                <a:cubicBezTo>
                  <a:pt x="1450558" y="1032132"/>
                  <a:pt x="1451677" y="1061447"/>
                  <a:pt x="1448470" y="1090546"/>
                </a:cubicBezTo>
                <a:cubicBezTo>
                  <a:pt x="1445264" y="1116318"/>
                  <a:pt x="1444502" y="1142251"/>
                  <a:pt x="1446188" y="1168120"/>
                </a:cubicBezTo>
                <a:cubicBezTo>
                  <a:pt x="1449667" y="1203257"/>
                  <a:pt x="1452367" y="1238405"/>
                  <a:pt x="1454190" y="1273576"/>
                </a:cubicBezTo>
                <a:lnTo>
                  <a:pt x="1455507" y="1324327"/>
                </a:lnTo>
                <a:lnTo>
                  <a:pt x="1455507" y="1427362"/>
                </a:lnTo>
                <a:lnTo>
                  <a:pt x="1451365" y="1465458"/>
                </a:lnTo>
                <a:lnTo>
                  <a:pt x="1450774" y="1469667"/>
                </a:lnTo>
                <a:lnTo>
                  <a:pt x="1448719" y="1469564"/>
                </a:lnTo>
                <a:cubicBezTo>
                  <a:pt x="1416243" y="1471268"/>
                  <a:pt x="1383704" y="1471810"/>
                  <a:pt x="1351167" y="1472353"/>
                </a:cubicBezTo>
                <a:cubicBezTo>
                  <a:pt x="1291009" y="1473360"/>
                  <a:pt x="1230608" y="1482658"/>
                  <a:pt x="1170753" y="1472353"/>
                </a:cubicBezTo>
                <a:cubicBezTo>
                  <a:pt x="1065139" y="1455500"/>
                  <a:pt x="958414" y="1453183"/>
                  <a:pt x="852418" y="1465456"/>
                </a:cubicBezTo>
                <a:cubicBezTo>
                  <a:pt x="732873" y="1477389"/>
                  <a:pt x="612811" y="1478242"/>
                  <a:pt x="493168" y="1468013"/>
                </a:cubicBezTo>
                <a:cubicBezTo>
                  <a:pt x="404539" y="1460730"/>
                  <a:pt x="315729" y="1455306"/>
                  <a:pt x="226796" y="1461815"/>
                </a:cubicBezTo>
                <a:cubicBezTo>
                  <a:pt x="192742" y="1464372"/>
                  <a:pt x="159536" y="1475530"/>
                  <a:pt x="125602" y="1476769"/>
                </a:cubicBezTo>
                <a:lnTo>
                  <a:pt x="5112" y="1477990"/>
                </a:lnTo>
                <a:lnTo>
                  <a:pt x="7783" y="1456307"/>
                </a:lnTo>
                <a:cubicBezTo>
                  <a:pt x="9044" y="1438825"/>
                  <a:pt x="8660" y="1421330"/>
                  <a:pt x="4359" y="1403967"/>
                </a:cubicBezTo>
                <a:lnTo>
                  <a:pt x="295" y="1370091"/>
                </a:lnTo>
                <a:lnTo>
                  <a:pt x="295" y="1219835"/>
                </a:lnTo>
                <a:lnTo>
                  <a:pt x="3722" y="1175716"/>
                </a:lnTo>
                <a:lnTo>
                  <a:pt x="295" y="1126935"/>
                </a:lnTo>
                <a:lnTo>
                  <a:pt x="295" y="1046801"/>
                </a:lnTo>
                <a:lnTo>
                  <a:pt x="4400" y="1015203"/>
                </a:lnTo>
                <a:cubicBezTo>
                  <a:pt x="5263" y="1002160"/>
                  <a:pt x="4906" y="989085"/>
                  <a:pt x="2166" y="975879"/>
                </a:cubicBezTo>
                <a:lnTo>
                  <a:pt x="295" y="964020"/>
                </a:lnTo>
                <a:lnTo>
                  <a:pt x="295" y="801667"/>
                </a:lnTo>
                <a:lnTo>
                  <a:pt x="310" y="800839"/>
                </a:lnTo>
                <a:cubicBezTo>
                  <a:pt x="-163" y="783697"/>
                  <a:pt x="-464" y="766569"/>
                  <a:pt x="2276" y="749518"/>
                </a:cubicBezTo>
                <a:cubicBezTo>
                  <a:pt x="6167" y="722055"/>
                  <a:pt x="6315" y="694225"/>
                  <a:pt x="2715" y="666724"/>
                </a:cubicBezTo>
                <a:lnTo>
                  <a:pt x="295" y="625158"/>
                </a:lnTo>
                <a:lnTo>
                  <a:pt x="295" y="559484"/>
                </a:lnTo>
                <a:lnTo>
                  <a:pt x="3920" y="510291"/>
                </a:lnTo>
                <a:cubicBezTo>
                  <a:pt x="8414" y="480008"/>
                  <a:pt x="10989" y="448837"/>
                  <a:pt x="2933" y="419129"/>
                </a:cubicBezTo>
                <a:lnTo>
                  <a:pt x="295" y="403959"/>
                </a:lnTo>
                <a:lnTo>
                  <a:pt x="295" y="237294"/>
                </a:lnTo>
                <a:lnTo>
                  <a:pt x="2933" y="209924"/>
                </a:lnTo>
                <a:cubicBezTo>
                  <a:pt x="7729" y="172623"/>
                  <a:pt x="7838" y="134908"/>
                  <a:pt x="3263" y="97581"/>
                </a:cubicBezTo>
                <a:lnTo>
                  <a:pt x="295" y="63619"/>
                </a:lnTo>
                <a:lnTo>
                  <a:pt x="295" y="1928"/>
                </a:lnTo>
                <a:lnTo>
                  <a:pt x="64759" y="704"/>
                </a:lnTo>
                <a:close/>
              </a:path>
            </a:pathLst>
          </a:custGeom>
        </p:spPr>
        <p:txBody>
          <a:bodyPr wrap="square" rtlCol="0" anchor="ctr">
            <a:noAutofit/>
          </a:bodyPr>
          <a:lstStyle>
            <a:lvl1pPr algn="ctr">
              <a:buNone/>
              <a:defRPr sz="2000"/>
            </a:lvl1pPr>
          </a:lstStyle>
          <a:p>
            <a:pPr rtl="0"/>
            <a:r>
              <a:rPr lang="ru-RU" noProof="0"/>
              <a:t>Вставка рисунка</a:t>
            </a:r>
          </a:p>
        </p:txBody>
      </p:sp>
      <p:sp>
        <p:nvSpPr>
          <p:cNvPr id="27" name="Рисунок 26">
            <a:extLst>
              <a:ext uri="{FF2B5EF4-FFF2-40B4-BE49-F238E27FC236}">
                <a16:creationId xmlns="" xmlns:a16="http://schemas.microsoft.com/office/drawing/2014/main" id="{C62C212D-2434-4610-A983-7FC587B517B4}"/>
              </a:ext>
            </a:extLst>
          </p:cNvPr>
          <p:cNvSpPr>
            <a:spLocks noGrp="1"/>
          </p:cNvSpPr>
          <p:nvPr>
            <p:ph type="pic" sz="quarter" idx="14"/>
          </p:nvPr>
        </p:nvSpPr>
        <p:spPr>
          <a:xfrm>
            <a:off x="3009627" y="3064916"/>
            <a:ext cx="1447216" cy="1477990"/>
          </a:xfrm>
          <a:custGeom>
            <a:avLst/>
            <a:gdLst>
              <a:gd name="connsiteX0" fmla="*/ 107991 w 1447216"/>
              <a:gd name="connsiteY0" fmla="*/ 0 h 1477990"/>
              <a:gd name="connsiteX1" fmla="*/ 265817 w 1447216"/>
              <a:gd name="connsiteY1" fmla="*/ 0 h 1477990"/>
              <a:gd name="connsiteX2" fmla="*/ 298143 w 1447216"/>
              <a:gd name="connsiteY2" fmla="*/ 2318 h 1477990"/>
              <a:gd name="connsiteX3" fmla="*/ 364603 w 1447216"/>
              <a:gd name="connsiteY3" fmla="*/ 5440 h 1477990"/>
              <a:gd name="connsiteX4" fmla="*/ 566441 w 1447216"/>
              <a:gd name="connsiteY4" fmla="*/ 1098 h 1477990"/>
              <a:gd name="connsiteX5" fmla="*/ 606880 w 1447216"/>
              <a:gd name="connsiteY5" fmla="*/ 0 h 1477990"/>
              <a:gd name="connsiteX6" fmla="*/ 937733 w 1447216"/>
              <a:gd name="connsiteY6" fmla="*/ 0 h 1477990"/>
              <a:gd name="connsiteX7" fmla="*/ 964707 w 1447216"/>
              <a:gd name="connsiteY7" fmla="*/ 2227 h 1477990"/>
              <a:gd name="connsiteX8" fmla="*/ 1111826 w 1447216"/>
              <a:gd name="connsiteY8" fmla="*/ 1924 h 1477990"/>
              <a:gd name="connsiteX9" fmla="*/ 1161094 w 1447216"/>
              <a:gd name="connsiteY9" fmla="*/ 0 h 1477990"/>
              <a:gd name="connsiteX10" fmla="*/ 1236965 w 1447216"/>
              <a:gd name="connsiteY10" fmla="*/ 0 h 1477990"/>
              <a:gd name="connsiteX11" fmla="*/ 1290056 w 1447216"/>
              <a:gd name="connsiteY11" fmla="*/ 2288 h 1477990"/>
              <a:gd name="connsiteX12" fmla="*/ 1417398 w 1447216"/>
              <a:gd name="connsiteY12" fmla="*/ 166 h 1477990"/>
              <a:gd name="connsiteX13" fmla="*/ 1422068 w 1447216"/>
              <a:gd name="connsiteY13" fmla="*/ 0 h 1477990"/>
              <a:gd name="connsiteX14" fmla="*/ 1447216 w 1447216"/>
              <a:gd name="connsiteY14" fmla="*/ 0 h 1477990"/>
              <a:gd name="connsiteX15" fmla="*/ 1447216 w 1447216"/>
              <a:gd name="connsiteY15" fmla="*/ 1469823 h 1477990"/>
              <a:gd name="connsiteX16" fmla="*/ 1358700 w 1447216"/>
              <a:gd name="connsiteY16" fmla="*/ 1472353 h 1477990"/>
              <a:gd name="connsiteX17" fmla="*/ 1178286 w 1447216"/>
              <a:gd name="connsiteY17" fmla="*/ 1472353 h 1477990"/>
              <a:gd name="connsiteX18" fmla="*/ 859951 w 1447216"/>
              <a:gd name="connsiteY18" fmla="*/ 1465456 h 1477990"/>
              <a:gd name="connsiteX19" fmla="*/ 500701 w 1447216"/>
              <a:gd name="connsiteY19" fmla="*/ 1468013 h 1477990"/>
              <a:gd name="connsiteX20" fmla="*/ 234329 w 1447216"/>
              <a:gd name="connsiteY20" fmla="*/ 1461815 h 1477990"/>
              <a:gd name="connsiteX21" fmla="*/ 133135 w 1447216"/>
              <a:gd name="connsiteY21" fmla="*/ 1476769 h 1477990"/>
              <a:gd name="connsiteX22" fmla="*/ 12645 w 1447216"/>
              <a:gd name="connsiteY22" fmla="*/ 1477990 h 1477990"/>
              <a:gd name="connsiteX23" fmla="*/ 15316 w 1447216"/>
              <a:gd name="connsiteY23" fmla="*/ 1456307 h 1477990"/>
              <a:gd name="connsiteX24" fmla="*/ 11892 w 1447216"/>
              <a:gd name="connsiteY24" fmla="*/ 1403967 h 1477990"/>
              <a:gd name="connsiteX25" fmla="*/ 6412 w 1447216"/>
              <a:gd name="connsiteY25" fmla="*/ 1238066 h 1477990"/>
              <a:gd name="connsiteX26" fmla="*/ 6850 w 1447216"/>
              <a:gd name="connsiteY26" fmla="*/ 1113013 h 1477990"/>
              <a:gd name="connsiteX27" fmla="*/ 6850 w 1447216"/>
              <a:gd name="connsiteY27" fmla="*/ 1054331 h 1477990"/>
              <a:gd name="connsiteX28" fmla="*/ 9699 w 1447216"/>
              <a:gd name="connsiteY28" fmla="*/ 975879 h 1477990"/>
              <a:gd name="connsiteX29" fmla="*/ 4220 w 1447216"/>
              <a:gd name="connsiteY29" fmla="*/ 941150 h 1477990"/>
              <a:gd name="connsiteX30" fmla="*/ 6904 w 1447216"/>
              <a:gd name="connsiteY30" fmla="*/ 852238 h 1477990"/>
              <a:gd name="connsiteX31" fmla="*/ 9809 w 1447216"/>
              <a:gd name="connsiteY31" fmla="*/ 749518 h 1477990"/>
              <a:gd name="connsiteX32" fmla="*/ 10248 w 1447216"/>
              <a:gd name="connsiteY32" fmla="*/ 666724 h 1477990"/>
              <a:gd name="connsiteX33" fmla="*/ 11453 w 1447216"/>
              <a:gd name="connsiteY33" fmla="*/ 510291 h 1477990"/>
              <a:gd name="connsiteX34" fmla="*/ 10466 w 1447216"/>
              <a:gd name="connsiteY34" fmla="*/ 419129 h 1477990"/>
              <a:gd name="connsiteX35" fmla="*/ 10466 w 1447216"/>
              <a:gd name="connsiteY35" fmla="*/ 209924 h 1477990"/>
              <a:gd name="connsiteX36" fmla="*/ 10796 w 1447216"/>
              <a:gd name="connsiteY36" fmla="*/ 97581 h 1477990"/>
              <a:gd name="connsiteX37" fmla="*/ 3535 w 1447216"/>
              <a:gd name="connsiteY37" fmla="*/ 14494 h 1477990"/>
              <a:gd name="connsiteX38" fmla="*/ 3925 w 1447216"/>
              <a:gd name="connsiteY38" fmla="*/ 2002 h 1477990"/>
              <a:gd name="connsiteX39" fmla="*/ 72292 w 1447216"/>
              <a:gd name="connsiteY39" fmla="*/ 704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47216" h="1477990">
                <a:moveTo>
                  <a:pt x="107991" y="0"/>
                </a:moveTo>
                <a:lnTo>
                  <a:pt x="265817" y="0"/>
                </a:lnTo>
                <a:lnTo>
                  <a:pt x="298143" y="2318"/>
                </a:lnTo>
                <a:cubicBezTo>
                  <a:pt x="320267" y="4440"/>
                  <a:pt x="342406" y="6289"/>
                  <a:pt x="364603" y="5440"/>
                </a:cubicBezTo>
                <a:cubicBezTo>
                  <a:pt x="431875" y="2955"/>
                  <a:pt x="499162" y="2121"/>
                  <a:pt x="566441" y="1098"/>
                </a:cubicBezTo>
                <a:lnTo>
                  <a:pt x="606880" y="0"/>
                </a:lnTo>
                <a:lnTo>
                  <a:pt x="937733" y="0"/>
                </a:lnTo>
                <a:lnTo>
                  <a:pt x="964707" y="2227"/>
                </a:lnTo>
                <a:cubicBezTo>
                  <a:pt x="1013530" y="9381"/>
                  <a:pt x="1062767" y="4955"/>
                  <a:pt x="1111826" y="1924"/>
                </a:cubicBezTo>
                <a:lnTo>
                  <a:pt x="1161094" y="0"/>
                </a:lnTo>
                <a:lnTo>
                  <a:pt x="1236965" y="0"/>
                </a:lnTo>
                <a:lnTo>
                  <a:pt x="1290056" y="2288"/>
                </a:lnTo>
                <a:cubicBezTo>
                  <a:pt x="1332385" y="6652"/>
                  <a:pt x="1374950" y="2591"/>
                  <a:pt x="1417398" y="166"/>
                </a:cubicBezTo>
                <a:lnTo>
                  <a:pt x="1422068" y="0"/>
                </a:lnTo>
                <a:lnTo>
                  <a:pt x="1447216" y="0"/>
                </a:lnTo>
                <a:lnTo>
                  <a:pt x="1447216" y="1469823"/>
                </a:lnTo>
                <a:lnTo>
                  <a:pt x="1358700" y="1472353"/>
                </a:lnTo>
                <a:cubicBezTo>
                  <a:pt x="1298542" y="1473360"/>
                  <a:pt x="1238141" y="1482658"/>
                  <a:pt x="1178286" y="1472353"/>
                </a:cubicBezTo>
                <a:cubicBezTo>
                  <a:pt x="1072672" y="1455500"/>
                  <a:pt x="965947" y="1453183"/>
                  <a:pt x="859951" y="1465456"/>
                </a:cubicBezTo>
                <a:cubicBezTo>
                  <a:pt x="740406" y="1477389"/>
                  <a:pt x="620344" y="1478242"/>
                  <a:pt x="500701" y="1468013"/>
                </a:cubicBezTo>
                <a:cubicBezTo>
                  <a:pt x="412072" y="1460730"/>
                  <a:pt x="323262" y="1455306"/>
                  <a:pt x="234329" y="1461815"/>
                </a:cubicBezTo>
                <a:cubicBezTo>
                  <a:pt x="200275" y="1464372"/>
                  <a:pt x="167069" y="1475530"/>
                  <a:pt x="133135" y="1476769"/>
                </a:cubicBezTo>
                <a:lnTo>
                  <a:pt x="12645" y="1477990"/>
                </a:lnTo>
                <a:lnTo>
                  <a:pt x="15316" y="1456307"/>
                </a:lnTo>
                <a:cubicBezTo>
                  <a:pt x="16577" y="1438825"/>
                  <a:pt x="16193" y="1421330"/>
                  <a:pt x="11892" y="1403967"/>
                </a:cubicBezTo>
                <a:cubicBezTo>
                  <a:pt x="-1808" y="1348788"/>
                  <a:pt x="932" y="1293662"/>
                  <a:pt x="6412" y="1238066"/>
                </a:cubicBezTo>
                <a:cubicBezTo>
                  <a:pt x="10522" y="1196695"/>
                  <a:pt x="15070" y="1154854"/>
                  <a:pt x="6850" y="1113013"/>
                </a:cubicBezTo>
                <a:cubicBezTo>
                  <a:pt x="3316" y="1093599"/>
                  <a:pt x="3316" y="1073745"/>
                  <a:pt x="6850" y="1054331"/>
                </a:cubicBezTo>
                <a:cubicBezTo>
                  <a:pt x="11124" y="1028180"/>
                  <a:pt x="15179" y="1002291"/>
                  <a:pt x="9699" y="975879"/>
                </a:cubicBezTo>
                <a:cubicBezTo>
                  <a:pt x="7289" y="964373"/>
                  <a:pt x="5481" y="952762"/>
                  <a:pt x="4220" y="941150"/>
                </a:cubicBezTo>
                <a:cubicBezTo>
                  <a:pt x="1710" y="911506"/>
                  <a:pt x="2609" y="881694"/>
                  <a:pt x="6904" y="852238"/>
                </a:cubicBezTo>
                <a:cubicBezTo>
                  <a:pt x="11015" y="818033"/>
                  <a:pt x="4329" y="783619"/>
                  <a:pt x="9809" y="749518"/>
                </a:cubicBezTo>
                <a:cubicBezTo>
                  <a:pt x="13700" y="722055"/>
                  <a:pt x="13848" y="694225"/>
                  <a:pt x="10248" y="666724"/>
                </a:cubicBezTo>
                <a:cubicBezTo>
                  <a:pt x="3770" y="614737"/>
                  <a:pt x="4175" y="562179"/>
                  <a:pt x="11453" y="510291"/>
                </a:cubicBezTo>
                <a:cubicBezTo>
                  <a:pt x="15947" y="480008"/>
                  <a:pt x="18522" y="448837"/>
                  <a:pt x="10466" y="419129"/>
                </a:cubicBezTo>
                <a:cubicBezTo>
                  <a:pt x="-8494" y="349307"/>
                  <a:pt x="2576" y="279380"/>
                  <a:pt x="10466" y="209924"/>
                </a:cubicBezTo>
                <a:cubicBezTo>
                  <a:pt x="15262" y="172623"/>
                  <a:pt x="15371" y="134908"/>
                  <a:pt x="10796" y="97581"/>
                </a:cubicBezTo>
                <a:cubicBezTo>
                  <a:pt x="6735" y="70015"/>
                  <a:pt x="4313" y="42275"/>
                  <a:pt x="3535" y="14494"/>
                </a:cubicBezTo>
                <a:lnTo>
                  <a:pt x="3925" y="2002"/>
                </a:lnTo>
                <a:lnTo>
                  <a:pt x="72292" y="704"/>
                </a:lnTo>
                <a:close/>
              </a:path>
            </a:pathLst>
          </a:custGeom>
        </p:spPr>
        <p:txBody>
          <a:bodyPr wrap="square" rtlCol="0" anchor="ctr">
            <a:noAutofit/>
          </a:bodyPr>
          <a:lstStyle>
            <a:lvl1pPr algn="ctr">
              <a:buNone/>
              <a:defRPr sz="2000"/>
            </a:lvl1pPr>
          </a:lstStyle>
          <a:p>
            <a:pPr rtl="0"/>
            <a:r>
              <a:rPr lang="ru-RU" noProof="0"/>
              <a:t>Вставка рисунка</a:t>
            </a:r>
          </a:p>
        </p:txBody>
      </p:sp>
      <p:sp>
        <p:nvSpPr>
          <p:cNvPr id="26" name="Рисунок 25">
            <a:extLst>
              <a:ext uri="{FF2B5EF4-FFF2-40B4-BE49-F238E27FC236}">
                <a16:creationId xmlns="" xmlns:a16="http://schemas.microsoft.com/office/drawing/2014/main" id="{32959C17-53EC-4A48-8276-E73A5CF1258A}"/>
              </a:ext>
            </a:extLst>
          </p:cNvPr>
          <p:cNvSpPr>
            <a:spLocks noGrp="1"/>
          </p:cNvSpPr>
          <p:nvPr>
            <p:ph type="pic" sz="quarter" idx="13"/>
          </p:nvPr>
        </p:nvSpPr>
        <p:spPr>
          <a:xfrm>
            <a:off x="648304" y="3058476"/>
            <a:ext cx="1463039" cy="1484431"/>
          </a:xfrm>
          <a:custGeom>
            <a:avLst/>
            <a:gdLst>
              <a:gd name="connsiteX0" fmla="*/ 866623 w 1463039"/>
              <a:gd name="connsiteY0" fmla="*/ 570 h 1484431"/>
              <a:gd name="connsiteX1" fmla="*/ 964707 w 1463039"/>
              <a:gd name="connsiteY1" fmla="*/ 8668 h 1484431"/>
              <a:gd name="connsiteX2" fmla="*/ 1111826 w 1463039"/>
              <a:gd name="connsiteY2" fmla="*/ 8365 h 1484431"/>
              <a:gd name="connsiteX3" fmla="*/ 1290056 w 1463039"/>
              <a:gd name="connsiteY3" fmla="*/ 8729 h 1484431"/>
              <a:gd name="connsiteX4" fmla="*/ 1417398 w 1463039"/>
              <a:gd name="connsiteY4" fmla="*/ 6607 h 1484431"/>
              <a:gd name="connsiteX5" fmla="*/ 1454474 w 1463039"/>
              <a:gd name="connsiteY5" fmla="*/ 5289 h 1484431"/>
              <a:gd name="connsiteX6" fmla="*/ 1449519 w 1463039"/>
              <a:gd name="connsiteY6" fmla="*/ 94304 h 1484431"/>
              <a:gd name="connsiteX7" fmla="*/ 1454055 w 1463039"/>
              <a:gd name="connsiteY7" fmla="*/ 198722 h 1484431"/>
              <a:gd name="connsiteX8" fmla="*/ 1456616 w 1463039"/>
              <a:gd name="connsiteY8" fmla="*/ 391198 h 1484431"/>
              <a:gd name="connsiteX9" fmla="*/ 1452608 w 1463039"/>
              <a:gd name="connsiteY9" fmla="*/ 565101 h 1484431"/>
              <a:gd name="connsiteX10" fmla="*/ 1461013 w 1463039"/>
              <a:gd name="connsiteY10" fmla="*/ 624833 h 1484431"/>
              <a:gd name="connsiteX11" fmla="*/ 1451384 w 1463039"/>
              <a:gd name="connsiteY11" fmla="*/ 907021 h 1484431"/>
              <a:gd name="connsiteX12" fmla="*/ 1452664 w 1463039"/>
              <a:gd name="connsiteY12" fmla="*/ 1009693 h 1484431"/>
              <a:gd name="connsiteX13" fmla="*/ 1456003 w 1463039"/>
              <a:gd name="connsiteY13" fmla="*/ 1096987 h 1484431"/>
              <a:gd name="connsiteX14" fmla="*/ 1453721 w 1463039"/>
              <a:gd name="connsiteY14" fmla="*/ 1174561 h 1484431"/>
              <a:gd name="connsiteX15" fmla="*/ 1461723 w 1463039"/>
              <a:gd name="connsiteY15" fmla="*/ 1280017 h 1484431"/>
              <a:gd name="connsiteX16" fmla="*/ 1463039 w 1463039"/>
              <a:gd name="connsiteY16" fmla="*/ 1330730 h 1484431"/>
              <a:gd name="connsiteX17" fmla="*/ 1463039 w 1463039"/>
              <a:gd name="connsiteY17" fmla="*/ 1433812 h 1484431"/>
              <a:gd name="connsiteX18" fmla="*/ 1458898 w 1463039"/>
              <a:gd name="connsiteY18" fmla="*/ 1471899 h 1484431"/>
              <a:gd name="connsiteX19" fmla="*/ 1458307 w 1463039"/>
              <a:gd name="connsiteY19" fmla="*/ 1476108 h 1484431"/>
              <a:gd name="connsiteX20" fmla="*/ 1456252 w 1463039"/>
              <a:gd name="connsiteY20" fmla="*/ 1476005 h 1484431"/>
              <a:gd name="connsiteX21" fmla="*/ 1358700 w 1463039"/>
              <a:gd name="connsiteY21" fmla="*/ 1478794 h 1484431"/>
              <a:gd name="connsiteX22" fmla="*/ 1178286 w 1463039"/>
              <a:gd name="connsiteY22" fmla="*/ 1478794 h 1484431"/>
              <a:gd name="connsiteX23" fmla="*/ 859951 w 1463039"/>
              <a:gd name="connsiteY23" fmla="*/ 1471897 h 1484431"/>
              <a:gd name="connsiteX24" fmla="*/ 500701 w 1463039"/>
              <a:gd name="connsiteY24" fmla="*/ 1474454 h 1484431"/>
              <a:gd name="connsiteX25" fmla="*/ 234329 w 1463039"/>
              <a:gd name="connsiteY25" fmla="*/ 1468256 h 1484431"/>
              <a:gd name="connsiteX26" fmla="*/ 133135 w 1463039"/>
              <a:gd name="connsiteY26" fmla="*/ 1483210 h 1484431"/>
              <a:gd name="connsiteX27" fmla="*/ 12645 w 1463039"/>
              <a:gd name="connsiteY27" fmla="*/ 1484431 h 1484431"/>
              <a:gd name="connsiteX28" fmla="*/ 15316 w 1463039"/>
              <a:gd name="connsiteY28" fmla="*/ 1462748 h 1484431"/>
              <a:gd name="connsiteX29" fmla="*/ 11892 w 1463039"/>
              <a:gd name="connsiteY29" fmla="*/ 1410408 h 1484431"/>
              <a:gd name="connsiteX30" fmla="*/ 6412 w 1463039"/>
              <a:gd name="connsiteY30" fmla="*/ 1244507 h 1484431"/>
              <a:gd name="connsiteX31" fmla="*/ 6850 w 1463039"/>
              <a:gd name="connsiteY31" fmla="*/ 1119454 h 1484431"/>
              <a:gd name="connsiteX32" fmla="*/ 6850 w 1463039"/>
              <a:gd name="connsiteY32" fmla="*/ 1060772 h 1484431"/>
              <a:gd name="connsiteX33" fmla="*/ 9699 w 1463039"/>
              <a:gd name="connsiteY33" fmla="*/ 982320 h 1484431"/>
              <a:gd name="connsiteX34" fmla="*/ 4220 w 1463039"/>
              <a:gd name="connsiteY34" fmla="*/ 947591 h 1484431"/>
              <a:gd name="connsiteX35" fmla="*/ 6904 w 1463039"/>
              <a:gd name="connsiteY35" fmla="*/ 858679 h 1484431"/>
              <a:gd name="connsiteX36" fmla="*/ 9809 w 1463039"/>
              <a:gd name="connsiteY36" fmla="*/ 755959 h 1484431"/>
              <a:gd name="connsiteX37" fmla="*/ 10248 w 1463039"/>
              <a:gd name="connsiteY37" fmla="*/ 673165 h 1484431"/>
              <a:gd name="connsiteX38" fmla="*/ 11453 w 1463039"/>
              <a:gd name="connsiteY38" fmla="*/ 516732 h 1484431"/>
              <a:gd name="connsiteX39" fmla="*/ 10466 w 1463039"/>
              <a:gd name="connsiteY39" fmla="*/ 425570 h 1484431"/>
              <a:gd name="connsiteX40" fmla="*/ 10466 w 1463039"/>
              <a:gd name="connsiteY40" fmla="*/ 216365 h 1484431"/>
              <a:gd name="connsiteX41" fmla="*/ 10796 w 1463039"/>
              <a:gd name="connsiteY41" fmla="*/ 104022 h 1484431"/>
              <a:gd name="connsiteX42" fmla="*/ 3535 w 1463039"/>
              <a:gd name="connsiteY42" fmla="*/ 20935 h 1484431"/>
              <a:gd name="connsiteX43" fmla="*/ 3925 w 1463039"/>
              <a:gd name="connsiteY43" fmla="*/ 8443 h 1484431"/>
              <a:gd name="connsiteX44" fmla="*/ 72292 w 1463039"/>
              <a:gd name="connsiteY44" fmla="*/ 7145 h 1484431"/>
              <a:gd name="connsiteX45" fmla="*/ 231771 w 1463039"/>
              <a:gd name="connsiteY45" fmla="*/ 4000 h 1484431"/>
              <a:gd name="connsiteX46" fmla="*/ 364603 w 1463039"/>
              <a:gd name="connsiteY46" fmla="*/ 11881 h 1484431"/>
              <a:gd name="connsiteX47" fmla="*/ 768234 w 1463039"/>
              <a:gd name="connsiteY47" fmla="*/ 2060 h 1484431"/>
              <a:gd name="connsiteX48" fmla="*/ 866623 w 1463039"/>
              <a:gd name="connsiteY48" fmla="*/ 570 h 148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63039" h="1484431">
                <a:moveTo>
                  <a:pt x="866623" y="570"/>
                </a:moveTo>
                <a:cubicBezTo>
                  <a:pt x="899406" y="1672"/>
                  <a:pt x="932137" y="4373"/>
                  <a:pt x="964707" y="8668"/>
                </a:cubicBezTo>
                <a:cubicBezTo>
                  <a:pt x="1013530" y="15822"/>
                  <a:pt x="1062767" y="11396"/>
                  <a:pt x="1111826" y="8365"/>
                </a:cubicBezTo>
                <a:cubicBezTo>
                  <a:pt x="1171217" y="4667"/>
                  <a:pt x="1230548" y="2666"/>
                  <a:pt x="1290056" y="8729"/>
                </a:cubicBezTo>
                <a:cubicBezTo>
                  <a:pt x="1332385" y="13093"/>
                  <a:pt x="1374950" y="9032"/>
                  <a:pt x="1417398" y="6607"/>
                </a:cubicBezTo>
                <a:lnTo>
                  <a:pt x="1454474" y="5289"/>
                </a:lnTo>
                <a:lnTo>
                  <a:pt x="1449519" y="94304"/>
                </a:lnTo>
                <a:cubicBezTo>
                  <a:pt x="1449060" y="129133"/>
                  <a:pt x="1450326" y="163950"/>
                  <a:pt x="1454055" y="198722"/>
                </a:cubicBezTo>
                <a:cubicBezTo>
                  <a:pt x="1460000" y="262766"/>
                  <a:pt x="1460857" y="327061"/>
                  <a:pt x="1456616" y="391198"/>
                </a:cubicBezTo>
                <a:cubicBezTo>
                  <a:pt x="1453666" y="449150"/>
                  <a:pt x="1446429" y="507011"/>
                  <a:pt x="1452608" y="565101"/>
                </a:cubicBezTo>
                <a:cubicBezTo>
                  <a:pt x="1454723" y="585088"/>
                  <a:pt x="1459844" y="604709"/>
                  <a:pt x="1461013" y="624833"/>
                </a:cubicBezTo>
                <a:cubicBezTo>
                  <a:pt x="1466579" y="719109"/>
                  <a:pt x="1458230" y="813065"/>
                  <a:pt x="1451384" y="907021"/>
                </a:cubicBezTo>
                <a:cubicBezTo>
                  <a:pt x="1448879" y="941245"/>
                  <a:pt x="1445817" y="975469"/>
                  <a:pt x="1452664" y="1009693"/>
                </a:cubicBezTo>
                <a:cubicBezTo>
                  <a:pt x="1458091" y="1038573"/>
                  <a:pt x="1459210" y="1067888"/>
                  <a:pt x="1456003" y="1096987"/>
                </a:cubicBezTo>
                <a:cubicBezTo>
                  <a:pt x="1452797" y="1122759"/>
                  <a:pt x="1452035" y="1148692"/>
                  <a:pt x="1453721" y="1174561"/>
                </a:cubicBezTo>
                <a:cubicBezTo>
                  <a:pt x="1457200" y="1209698"/>
                  <a:pt x="1459900" y="1244846"/>
                  <a:pt x="1461723" y="1280017"/>
                </a:cubicBezTo>
                <a:lnTo>
                  <a:pt x="1463039" y="1330730"/>
                </a:lnTo>
                <a:lnTo>
                  <a:pt x="1463039" y="1433812"/>
                </a:lnTo>
                <a:lnTo>
                  <a:pt x="1458898" y="1471899"/>
                </a:lnTo>
                <a:lnTo>
                  <a:pt x="1458307" y="1476108"/>
                </a:lnTo>
                <a:lnTo>
                  <a:pt x="1456252" y="1476005"/>
                </a:lnTo>
                <a:cubicBezTo>
                  <a:pt x="1423776" y="1477709"/>
                  <a:pt x="1391237" y="1478251"/>
                  <a:pt x="1358700" y="1478794"/>
                </a:cubicBezTo>
                <a:cubicBezTo>
                  <a:pt x="1298542" y="1479801"/>
                  <a:pt x="1238141" y="1489099"/>
                  <a:pt x="1178286" y="1478794"/>
                </a:cubicBezTo>
                <a:cubicBezTo>
                  <a:pt x="1072672" y="1461941"/>
                  <a:pt x="965947" y="1459624"/>
                  <a:pt x="859951" y="1471897"/>
                </a:cubicBezTo>
                <a:cubicBezTo>
                  <a:pt x="740406" y="1483830"/>
                  <a:pt x="620344" y="1484683"/>
                  <a:pt x="500701" y="1474454"/>
                </a:cubicBezTo>
                <a:cubicBezTo>
                  <a:pt x="412072" y="1467171"/>
                  <a:pt x="323262" y="1461747"/>
                  <a:pt x="234329" y="1468256"/>
                </a:cubicBezTo>
                <a:cubicBezTo>
                  <a:pt x="200275" y="1470813"/>
                  <a:pt x="167069" y="1481971"/>
                  <a:pt x="133135" y="1483210"/>
                </a:cubicBezTo>
                <a:lnTo>
                  <a:pt x="12645" y="1484431"/>
                </a:lnTo>
                <a:lnTo>
                  <a:pt x="15316" y="1462748"/>
                </a:lnTo>
                <a:cubicBezTo>
                  <a:pt x="16577" y="1445266"/>
                  <a:pt x="16193" y="1427771"/>
                  <a:pt x="11892" y="1410408"/>
                </a:cubicBezTo>
                <a:cubicBezTo>
                  <a:pt x="-1808" y="1355229"/>
                  <a:pt x="932" y="1300103"/>
                  <a:pt x="6412" y="1244507"/>
                </a:cubicBezTo>
                <a:cubicBezTo>
                  <a:pt x="10522" y="1203136"/>
                  <a:pt x="15070" y="1161295"/>
                  <a:pt x="6850" y="1119454"/>
                </a:cubicBezTo>
                <a:cubicBezTo>
                  <a:pt x="3316" y="1100040"/>
                  <a:pt x="3316" y="1080186"/>
                  <a:pt x="6850" y="1060772"/>
                </a:cubicBezTo>
                <a:cubicBezTo>
                  <a:pt x="11124" y="1034621"/>
                  <a:pt x="15179" y="1008732"/>
                  <a:pt x="9699" y="982320"/>
                </a:cubicBezTo>
                <a:cubicBezTo>
                  <a:pt x="7289" y="970814"/>
                  <a:pt x="5481" y="959203"/>
                  <a:pt x="4220" y="947591"/>
                </a:cubicBezTo>
                <a:cubicBezTo>
                  <a:pt x="1710" y="917947"/>
                  <a:pt x="2609" y="888135"/>
                  <a:pt x="6904" y="858679"/>
                </a:cubicBezTo>
                <a:cubicBezTo>
                  <a:pt x="11015" y="824474"/>
                  <a:pt x="4329" y="790060"/>
                  <a:pt x="9809" y="755959"/>
                </a:cubicBezTo>
                <a:cubicBezTo>
                  <a:pt x="13700" y="728496"/>
                  <a:pt x="13848" y="700666"/>
                  <a:pt x="10248" y="673165"/>
                </a:cubicBezTo>
                <a:cubicBezTo>
                  <a:pt x="3770" y="621178"/>
                  <a:pt x="4175" y="568620"/>
                  <a:pt x="11453" y="516732"/>
                </a:cubicBezTo>
                <a:cubicBezTo>
                  <a:pt x="15947" y="486449"/>
                  <a:pt x="18522" y="455278"/>
                  <a:pt x="10466" y="425570"/>
                </a:cubicBezTo>
                <a:cubicBezTo>
                  <a:pt x="-8494" y="355748"/>
                  <a:pt x="2576" y="285821"/>
                  <a:pt x="10466" y="216365"/>
                </a:cubicBezTo>
                <a:cubicBezTo>
                  <a:pt x="15262" y="179064"/>
                  <a:pt x="15371" y="141349"/>
                  <a:pt x="10796" y="104022"/>
                </a:cubicBezTo>
                <a:cubicBezTo>
                  <a:pt x="6735" y="76456"/>
                  <a:pt x="4313" y="48716"/>
                  <a:pt x="3535" y="20935"/>
                </a:cubicBezTo>
                <a:lnTo>
                  <a:pt x="3925" y="8443"/>
                </a:lnTo>
                <a:lnTo>
                  <a:pt x="72292" y="7145"/>
                </a:lnTo>
                <a:cubicBezTo>
                  <a:pt x="125550" y="5561"/>
                  <a:pt x="178728" y="3394"/>
                  <a:pt x="231771" y="4000"/>
                </a:cubicBezTo>
                <a:cubicBezTo>
                  <a:pt x="276049" y="4485"/>
                  <a:pt x="320208" y="13578"/>
                  <a:pt x="364603" y="11881"/>
                </a:cubicBezTo>
                <a:cubicBezTo>
                  <a:pt x="499147" y="6910"/>
                  <a:pt x="633750" y="8547"/>
                  <a:pt x="768234" y="2060"/>
                </a:cubicBezTo>
                <a:cubicBezTo>
                  <a:pt x="801008" y="-38"/>
                  <a:pt x="833841" y="-533"/>
                  <a:pt x="866623" y="570"/>
                </a:cubicBezTo>
                <a:close/>
              </a:path>
            </a:pathLst>
          </a:custGeom>
        </p:spPr>
        <p:txBody>
          <a:bodyPr wrap="square" rtlCol="0" anchor="ctr">
            <a:noAutofit/>
          </a:bodyPr>
          <a:lstStyle>
            <a:lvl1pPr algn="ctr">
              <a:buNone/>
              <a:defRPr sz="2000"/>
            </a:lvl1pPr>
          </a:lstStyle>
          <a:p>
            <a:pPr rtl="0"/>
            <a:r>
              <a:rPr lang="ru-RU" noProof="0"/>
              <a:t>Вставка рисунка</a:t>
            </a:r>
          </a:p>
        </p:txBody>
      </p:sp>
      <p:sp>
        <p:nvSpPr>
          <p:cNvPr id="2" name="Заголовок 1">
            <a:extLst>
              <a:ext uri="{FF2B5EF4-FFF2-40B4-BE49-F238E27FC236}">
                <a16:creationId xmlns="" xmlns:a16="http://schemas.microsoft.com/office/drawing/2014/main" id="{465D02BC-5A24-47F7-A4DF-B93FBC0C51B0}"/>
              </a:ext>
            </a:extLst>
          </p:cNvPr>
          <p:cNvSpPr>
            <a:spLocks noGrp="1"/>
          </p:cNvSpPr>
          <p:nvPr>
            <p:ph type="title"/>
          </p:nvPr>
        </p:nvSpPr>
        <p:spPr>
          <a:xfrm>
            <a:off x="0" y="365125"/>
            <a:ext cx="12188952" cy="1325563"/>
          </a:xfrm>
        </p:spPr>
        <p:txBody>
          <a:bodyPr rtlCol="0"/>
          <a:lstStyle>
            <a:lvl1pPr algn="ctr">
              <a:defRPr sz="7200"/>
            </a:lvl1pPr>
          </a:lstStyle>
          <a:p>
            <a:pPr rtl="0"/>
            <a:r>
              <a:rPr lang="ru-RU" noProof="0"/>
              <a:t>Образец заголовка</a:t>
            </a:r>
          </a:p>
        </p:txBody>
      </p:sp>
      <p:sp>
        <p:nvSpPr>
          <p:cNvPr id="4" name="Дата 3">
            <a:extLst>
              <a:ext uri="{FF2B5EF4-FFF2-40B4-BE49-F238E27FC236}">
                <a16:creationId xmlns="" xmlns:a16="http://schemas.microsoft.com/office/drawing/2014/main" id="{82A61642-BFBA-48AE-A29C-C2AA7386AE95}"/>
              </a:ext>
            </a:extLst>
          </p:cNvPr>
          <p:cNvSpPr>
            <a:spLocks noGrp="1"/>
          </p:cNvSpPr>
          <p:nvPr>
            <p:ph type="dt" sz="half" idx="10"/>
          </p:nvPr>
        </p:nvSpPr>
        <p:spPr/>
        <p:txBody>
          <a:bodyPr rtlCol="0"/>
          <a:lstStyle/>
          <a:p>
            <a:pPr rtl="0"/>
            <a:r>
              <a:rPr lang="ru-RU" noProof="0"/>
              <a:t>03.09.20ГГ</a:t>
            </a:r>
          </a:p>
        </p:txBody>
      </p:sp>
      <p:sp>
        <p:nvSpPr>
          <p:cNvPr id="5" name="Нижний колонтитул 4">
            <a:extLst>
              <a:ext uri="{FF2B5EF4-FFF2-40B4-BE49-F238E27FC236}">
                <a16:creationId xmlns="" xmlns:a16="http://schemas.microsoft.com/office/drawing/2014/main" id="{2AD2029B-6646-4DBF-A302-76A513FC64DB}"/>
              </a:ext>
            </a:extLst>
          </p:cNvPr>
          <p:cNvSpPr>
            <a:spLocks noGrp="1"/>
          </p:cNvSpPr>
          <p:nvPr>
            <p:ph type="ftr" sz="quarter" idx="11"/>
          </p:nvPr>
        </p:nvSpPr>
        <p:spPr/>
        <p:txBody>
          <a:bodyPr rtlCol="0"/>
          <a:lstStyle/>
          <a:p>
            <a:pPr rtl="0"/>
            <a:r>
              <a:rPr lang="ru-RU" noProof="0"/>
              <a:t>Название презентации</a:t>
            </a:r>
          </a:p>
        </p:txBody>
      </p:sp>
      <p:sp>
        <p:nvSpPr>
          <p:cNvPr id="6" name="Номер слайда 5">
            <a:extLst>
              <a:ext uri="{FF2B5EF4-FFF2-40B4-BE49-F238E27FC236}">
                <a16:creationId xmlns="" xmlns:a16="http://schemas.microsoft.com/office/drawing/2014/main" id="{9E6D4DFD-766F-4E45-A00C-2B5E8CE9A908}"/>
              </a:ext>
            </a:extLst>
          </p:cNvPr>
          <p:cNvSpPr>
            <a:spLocks noGrp="1"/>
          </p:cNvSpPr>
          <p:nvPr>
            <p:ph type="sldNum" sz="quarter" idx="12"/>
          </p:nvPr>
        </p:nvSpPr>
        <p:spPr/>
        <p:txBody>
          <a:bodyPr rtlCol="0"/>
          <a:lstStyle/>
          <a:p>
            <a:pPr rtl="0"/>
            <a:fld id="{2C18C1E5-FB55-42F5-BD6D-9CC153FCDBE6}" type="slidenum">
              <a:rPr lang="ru-RU" noProof="0" smtClean="0"/>
              <a:t>‹#›</a:t>
            </a:fld>
            <a:endParaRPr lang="ru-RU" noProof="0"/>
          </a:p>
        </p:txBody>
      </p:sp>
      <p:sp>
        <p:nvSpPr>
          <p:cNvPr id="19" name="Прямоугольник 18" descr="Tag=AccentColor&#10;Flavor=Light&#10;Target=FillAndLine">
            <a:extLst>
              <a:ext uri="{FF2B5EF4-FFF2-40B4-BE49-F238E27FC236}">
                <a16:creationId xmlns="" xmlns:a16="http://schemas.microsoft.com/office/drawing/2014/main" id="{2D7984C8-AF4A-4D59-BB2D-72D92F873C07}"/>
              </a:ext>
            </a:extLst>
          </p:cNvPr>
          <p:cNvSpPr/>
          <p:nvPr userDrawn="1"/>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latin typeface="Calibri" panose="020F0502020204030204" pitchFamily="34" charset="0"/>
            </a:endParaRPr>
          </a:p>
        </p:txBody>
      </p:sp>
      <p:sp>
        <p:nvSpPr>
          <p:cNvPr id="33" name="Текст 32">
            <a:extLst>
              <a:ext uri="{FF2B5EF4-FFF2-40B4-BE49-F238E27FC236}">
                <a16:creationId xmlns="" xmlns:a16="http://schemas.microsoft.com/office/drawing/2014/main" id="{EC125114-9BE9-4C21-BEC1-81B685162210}"/>
              </a:ext>
            </a:extLst>
          </p:cNvPr>
          <p:cNvSpPr>
            <a:spLocks noGrp="1"/>
          </p:cNvSpPr>
          <p:nvPr>
            <p:ph type="body" sz="quarter" idx="18" hasCustomPrompt="1"/>
          </p:nvPr>
        </p:nvSpPr>
        <p:spPr>
          <a:xfrm>
            <a:off x="6309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ru-RU" noProof="0"/>
              <a:t>Имя</a:t>
            </a:r>
          </a:p>
          <a:p>
            <a:pPr lvl="1" rtl="0"/>
            <a:r>
              <a:rPr lang="ru-RU" noProof="0"/>
              <a:t>Заголовок</a:t>
            </a:r>
          </a:p>
        </p:txBody>
      </p:sp>
      <p:sp>
        <p:nvSpPr>
          <p:cNvPr id="34" name="Текст 32">
            <a:extLst>
              <a:ext uri="{FF2B5EF4-FFF2-40B4-BE49-F238E27FC236}">
                <a16:creationId xmlns="" xmlns:a16="http://schemas.microsoft.com/office/drawing/2014/main" id="{2AB98BFD-4068-4EDA-8DE5-E5D978EDDF2E}"/>
              </a:ext>
            </a:extLst>
          </p:cNvPr>
          <p:cNvSpPr>
            <a:spLocks noGrp="1"/>
          </p:cNvSpPr>
          <p:nvPr>
            <p:ph type="body" sz="quarter" idx="19" hasCustomPrompt="1"/>
          </p:nvPr>
        </p:nvSpPr>
        <p:spPr>
          <a:xfrm>
            <a:off x="29931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ru-RU" noProof="0"/>
              <a:t>Имя</a:t>
            </a:r>
          </a:p>
          <a:p>
            <a:pPr lvl="1" rtl="0"/>
            <a:r>
              <a:rPr lang="ru-RU" noProof="0"/>
              <a:t>Заголовок</a:t>
            </a:r>
          </a:p>
        </p:txBody>
      </p:sp>
      <p:sp>
        <p:nvSpPr>
          <p:cNvPr id="35" name="Текст 32">
            <a:extLst>
              <a:ext uri="{FF2B5EF4-FFF2-40B4-BE49-F238E27FC236}">
                <a16:creationId xmlns="" xmlns:a16="http://schemas.microsoft.com/office/drawing/2014/main" id="{937737FC-57C8-4243-BE91-4E9684B83613}"/>
              </a:ext>
            </a:extLst>
          </p:cNvPr>
          <p:cNvSpPr>
            <a:spLocks noGrp="1"/>
          </p:cNvSpPr>
          <p:nvPr>
            <p:ph type="body" sz="quarter" idx="20" hasCustomPrompt="1"/>
          </p:nvPr>
        </p:nvSpPr>
        <p:spPr>
          <a:xfrm>
            <a:off x="53553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ru-RU" noProof="0"/>
              <a:t>Имя</a:t>
            </a:r>
          </a:p>
          <a:p>
            <a:pPr lvl="1" rtl="0"/>
            <a:r>
              <a:rPr lang="ru-RU" noProof="0"/>
              <a:t>Заголовок</a:t>
            </a:r>
          </a:p>
        </p:txBody>
      </p:sp>
      <p:sp>
        <p:nvSpPr>
          <p:cNvPr id="36" name="Текст 32">
            <a:extLst>
              <a:ext uri="{FF2B5EF4-FFF2-40B4-BE49-F238E27FC236}">
                <a16:creationId xmlns="" xmlns:a16="http://schemas.microsoft.com/office/drawing/2014/main" id="{CA78FA67-D083-4763-B647-4554C3C50977}"/>
              </a:ext>
            </a:extLst>
          </p:cNvPr>
          <p:cNvSpPr>
            <a:spLocks noGrp="1"/>
          </p:cNvSpPr>
          <p:nvPr>
            <p:ph type="body" sz="quarter" idx="21" hasCustomPrompt="1"/>
          </p:nvPr>
        </p:nvSpPr>
        <p:spPr>
          <a:xfrm>
            <a:off x="77175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ru-RU" noProof="0"/>
              <a:t>Имя</a:t>
            </a:r>
          </a:p>
          <a:p>
            <a:pPr lvl="1" rtl="0"/>
            <a:r>
              <a:rPr lang="ru-RU" noProof="0"/>
              <a:t>Заголовок</a:t>
            </a:r>
          </a:p>
        </p:txBody>
      </p:sp>
      <p:sp>
        <p:nvSpPr>
          <p:cNvPr id="37" name="Текст 32">
            <a:extLst>
              <a:ext uri="{FF2B5EF4-FFF2-40B4-BE49-F238E27FC236}">
                <a16:creationId xmlns="" xmlns:a16="http://schemas.microsoft.com/office/drawing/2014/main" id="{F1892FE5-DAA3-4902-93EF-46D6565FFB48}"/>
              </a:ext>
            </a:extLst>
          </p:cNvPr>
          <p:cNvSpPr>
            <a:spLocks noGrp="1"/>
          </p:cNvSpPr>
          <p:nvPr>
            <p:ph type="body" sz="quarter" idx="22" hasCustomPrompt="1"/>
          </p:nvPr>
        </p:nvSpPr>
        <p:spPr>
          <a:xfrm>
            <a:off x="100797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ru-RU" noProof="0"/>
              <a:t>Имя</a:t>
            </a:r>
          </a:p>
          <a:p>
            <a:pPr lvl="1" rtl="0"/>
            <a:r>
              <a:rPr lang="ru-RU" noProof="0"/>
              <a:t>Заголовок</a:t>
            </a:r>
          </a:p>
        </p:txBody>
      </p:sp>
    </p:spTree>
    <p:extLst>
      <p:ext uri="{BB962C8B-B14F-4D97-AF65-F5344CB8AC3E}">
        <p14:creationId xmlns:p14="http://schemas.microsoft.com/office/powerpoint/2010/main" val="2183427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Центральный заголовок названия и объект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465D02BC-5A24-47F7-A4DF-B93FBC0C51B0}"/>
              </a:ext>
            </a:extLst>
          </p:cNvPr>
          <p:cNvSpPr>
            <a:spLocks noGrp="1"/>
          </p:cNvSpPr>
          <p:nvPr>
            <p:ph type="title"/>
          </p:nvPr>
        </p:nvSpPr>
        <p:spPr>
          <a:xfrm>
            <a:off x="838200" y="365124"/>
            <a:ext cx="10515600" cy="1325880"/>
          </a:xfrm>
        </p:spPr>
        <p:txBody>
          <a:bodyPr rtlCol="0"/>
          <a:lstStyle>
            <a:lvl1pPr algn="ctr">
              <a:defRPr sz="7200"/>
            </a:lvl1pPr>
          </a:lstStyle>
          <a:p>
            <a:pPr rtl="0"/>
            <a:r>
              <a:rPr lang="ru-RU" noProof="0"/>
              <a:t>Образец заголовка</a:t>
            </a:r>
          </a:p>
        </p:txBody>
      </p:sp>
      <p:sp>
        <p:nvSpPr>
          <p:cNvPr id="3" name="Объект 2">
            <a:extLst>
              <a:ext uri="{FF2B5EF4-FFF2-40B4-BE49-F238E27FC236}">
                <a16:creationId xmlns="" xmlns:a16="http://schemas.microsoft.com/office/drawing/2014/main" id="{48E9219E-EE74-4093-94D6-F663E059C504}"/>
              </a:ext>
            </a:extLst>
          </p:cNvPr>
          <p:cNvSpPr>
            <a:spLocks noGrp="1"/>
          </p:cNvSpPr>
          <p:nvPr>
            <p:ph idx="1" hasCustomPrompt="1"/>
          </p:nvPr>
        </p:nvSpPr>
        <p:spPr>
          <a:xfrm>
            <a:off x="841248" y="2304288"/>
            <a:ext cx="10515600" cy="3877056"/>
          </a:xfrm>
        </p:spPr>
        <p:txBody>
          <a:bodyPr rtlCol="0">
            <a:normAutofit/>
          </a:bodyPr>
          <a:lstStyle>
            <a:lvl1pPr>
              <a:defRPr sz="2800"/>
            </a:lvl1pPr>
            <a:lvl2pPr>
              <a:defRPr sz="2400"/>
            </a:lvl2pPr>
            <a:lvl3pPr>
              <a:defRPr sz="2000"/>
            </a:lvl3pPr>
            <a:lvl4pPr>
              <a:defRPr sz="1800"/>
            </a:lvl4pPr>
            <a:lvl5pPr>
              <a:defRPr sz="1800"/>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a:extLst>
              <a:ext uri="{FF2B5EF4-FFF2-40B4-BE49-F238E27FC236}">
                <a16:creationId xmlns="" xmlns:a16="http://schemas.microsoft.com/office/drawing/2014/main" id="{82A61642-BFBA-48AE-A29C-C2AA7386AE95}"/>
              </a:ext>
            </a:extLst>
          </p:cNvPr>
          <p:cNvSpPr>
            <a:spLocks noGrp="1"/>
          </p:cNvSpPr>
          <p:nvPr>
            <p:ph type="dt" sz="half" idx="10"/>
          </p:nvPr>
        </p:nvSpPr>
        <p:spPr/>
        <p:txBody>
          <a:bodyPr rtlCol="0"/>
          <a:lstStyle>
            <a:lvl1pPr>
              <a:defRPr>
                <a:solidFill>
                  <a:schemeClr val="tx1"/>
                </a:solidFill>
              </a:defRPr>
            </a:lvl1pPr>
          </a:lstStyle>
          <a:p>
            <a:pPr rtl="0"/>
            <a:r>
              <a:rPr lang="ru-RU" noProof="0"/>
              <a:t>03.09.20ГГ</a:t>
            </a:r>
          </a:p>
        </p:txBody>
      </p:sp>
      <p:sp>
        <p:nvSpPr>
          <p:cNvPr id="5" name="Нижний колонтитул 4">
            <a:extLst>
              <a:ext uri="{FF2B5EF4-FFF2-40B4-BE49-F238E27FC236}">
                <a16:creationId xmlns="" xmlns:a16="http://schemas.microsoft.com/office/drawing/2014/main" id="{2AD2029B-6646-4DBF-A302-76A513FC64DB}"/>
              </a:ext>
            </a:extLst>
          </p:cNvPr>
          <p:cNvSpPr>
            <a:spLocks noGrp="1"/>
          </p:cNvSpPr>
          <p:nvPr>
            <p:ph type="ftr" sz="quarter" idx="11"/>
          </p:nvPr>
        </p:nvSpPr>
        <p:spPr/>
        <p:txBody>
          <a:bodyPr rtlCol="0"/>
          <a:lstStyle>
            <a:lvl1pPr>
              <a:defRPr>
                <a:solidFill>
                  <a:schemeClr val="tx1"/>
                </a:solidFill>
              </a:defRPr>
            </a:lvl1pPr>
          </a:lstStyle>
          <a:p>
            <a:pPr rtl="0"/>
            <a:r>
              <a:rPr lang="ru-RU" noProof="0"/>
              <a:t>Название презентации</a:t>
            </a:r>
          </a:p>
        </p:txBody>
      </p:sp>
      <p:sp>
        <p:nvSpPr>
          <p:cNvPr id="6" name="Номер слайда 5">
            <a:extLst>
              <a:ext uri="{FF2B5EF4-FFF2-40B4-BE49-F238E27FC236}">
                <a16:creationId xmlns="" xmlns:a16="http://schemas.microsoft.com/office/drawing/2014/main" id="{9E6D4DFD-766F-4E45-A00C-2B5E8CE9A908}"/>
              </a:ext>
            </a:extLst>
          </p:cNvPr>
          <p:cNvSpPr>
            <a:spLocks noGrp="1"/>
          </p:cNvSpPr>
          <p:nvPr>
            <p:ph type="sldNum" sz="quarter" idx="12"/>
          </p:nvPr>
        </p:nvSpPr>
        <p:spPr/>
        <p:txBody>
          <a:bodyPr rtlCol="0"/>
          <a:lstStyle>
            <a:lvl1pPr>
              <a:defRPr>
                <a:solidFill>
                  <a:schemeClr val="tx1"/>
                </a:solidFill>
              </a:defRPr>
            </a:lvl1pPr>
          </a:lstStyle>
          <a:p>
            <a:pPr rtl="0"/>
            <a:fld id="{2C18C1E5-FB55-42F5-BD6D-9CC153FCDBE6}" type="slidenum">
              <a:rPr lang="ru-RU" noProof="0" smtClean="0"/>
              <a:pPr/>
              <a:t>‹#›</a:t>
            </a:fld>
            <a:endParaRPr lang="ru-RU" noProof="0"/>
          </a:p>
        </p:txBody>
      </p:sp>
      <p:sp>
        <p:nvSpPr>
          <p:cNvPr id="7" name="Прямоугольник 6" descr="Tag=AccentColor&#10;Flavor=Light&#10;Target=FillAndLine">
            <a:extLst>
              <a:ext uri="{FF2B5EF4-FFF2-40B4-BE49-F238E27FC236}">
                <a16:creationId xmlns="" xmlns:a16="http://schemas.microsoft.com/office/drawing/2014/main" id="{83465705-093A-460D-83A5-4A4F3275ADB7}"/>
              </a:ext>
            </a:extLst>
          </p:cNvPr>
          <p:cNvSpPr/>
          <p:nvPr userDrawn="1"/>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latin typeface="Calibri" panose="020F0502020204030204" pitchFamily="34" charset="0"/>
            </a:endParaRPr>
          </a:p>
        </p:txBody>
      </p:sp>
    </p:spTree>
    <p:extLst>
      <p:ext uri="{BB962C8B-B14F-4D97-AF65-F5344CB8AC3E}">
        <p14:creationId xmlns:p14="http://schemas.microsoft.com/office/powerpoint/2010/main" val="2558290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5ADE264-531D-49C1-A8AF-2B4C1D218FAB}"/>
              </a:ext>
            </a:extLst>
          </p:cNvPr>
          <p:cNvSpPr>
            <a:spLocks noGrp="1"/>
          </p:cNvSpPr>
          <p:nvPr>
            <p:ph type="title"/>
          </p:nvPr>
        </p:nvSpPr>
        <p:spPr/>
        <p:txBody>
          <a:bodyPr rtlCol="0"/>
          <a:lstStyle>
            <a:lvl1pPr algn="ctr">
              <a:defRPr/>
            </a:lvl1pPr>
          </a:lstStyle>
          <a:p>
            <a:pPr rtl="0"/>
            <a:r>
              <a:rPr lang="ru-RU" noProof="0"/>
              <a:t>Образец заголовка</a:t>
            </a:r>
          </a:p>
        </p:txBody>
      </p:sp>
      <p:sp>
        <p:nvSpPr>
          <p:cNvPr id="3" name="Объект 2">
            <a:extLst>
              <a:ext uri="{FF2B5EF4-FFF2-40B4-BE49-F238E27FC236}">
                <a16:creationId xmlns="" xmlns:a16="http://schemas.microsoft.com/office/drawing/2014/main" id="{E4B9A1B8-2F1B-46AA-858A-CFFF5AF7CEB0}"/>
              </a:ext>
            </a:extLst>
          </p:cNvPr>
          <p:cNvSpPr>
            <a:spLocks noGrp="1"/>
          </p:cNvSpPr>
          <p:nvPr>
            <p:ph sz="half" idx="1" hasCustomPrompt="1"/>
          </p:nvPr>
        </p:nvSpPr>
        <p:spPr>
          <a:xfrm>
            <a:off x="838200" y="2304288"/>
            <a:ext cx="5181600" cy="3877056"/>
          </a:xfrm>
        </p:spPr>
        <p:txBody>
          <a:bodyPr rtlCol="0">
            <a:normAutofit/>
          </a:bodyPr>
          <a:lstStyle>
            <a:lvl1pPr>
              <a:defRPr sz="2800"/>
            </a:lvl1pPr>
            <a:lvl2pPr>
              <a:defRPr sz="2400"/>
            </a:lvl2pPr>
            <a:lvl3pPr>
              <a:defRPr sz="2000"/>
            </a:lvl3pPr>
            <a:lvl4pPr>
              <a:defRPr sz="1800"/>
            </a:lvl4pPr>
            <a:lvl5pPr>
              <a:defRPr sz="1800"/>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Объект 3">
            <a:extLst>
              <a:ext uri="{FF2B5EF4-FFF2-40B4-BE49-F238E27FC236}">
                <a16:creationId xmlns="" xmlns:a16="http://schemas.microsoft.com/office/drawing/2014/main" id="{6E6B9631-18C0-43BD-8AF3-9137D6D4C234}"/>
              </a:ext>
            </a:extLst>
          </p:cNvPr>
          <p:cNvSpPr>
            <a:spLocks noGrp="1"/>
          </p:cNvSpPr>
          <p:nvPr>
            <p:ph sz="half" idx="2" hasCustomPrompt="1"/>
          </p:nvPr>
        </p:nvSpPr>
        <p:spPr>
          <a:xfrm>
            <a:off x="6172200" y="2304288"/>
            <a:ext cx="5181600" cy="3877056"/>
          </a:xfrm>
        </p:spPr>
        <p:txBody>
          <a:bodyPr rtlCol="0">
            <a:normAutofit/>
          </a:bodyPr>
          <a:lstStyle>
            <a:lvl1pPr>
              <a:defRPr sz="2800"/>
            </a:lvl1pPr>
            <a:lvl2pPr>
              <a:defRPr sz="2400"/>
            </a:lvl2pPr>
            <a:lvl3pPr>
              <a:defRPr sz="2000"/>
            </a:lvl3pPr>
            <a:lvl4pPr>
              <a:defRPr sz="1800"/>
            </a:lvl4pPr>
            <a:lvl5pPr>
              <a:defRPr sz="1800"/>
            </a:lvl5p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5" name="Дата 4">
            <a:extLst>
              <a:ext uri="{FF2B5EF4-FFF2-40B4-BE49-F238E27FC236}">
                <a16:creationId xmlns="" xmlns:a16="http://schemas.microsoft.com/office/drawing/2014/main" id="{E9032FCA-14C6-4497-9C27-3F58062442CE}"/>
              </a:ext>
            </a:extLst>
          </p:cNvPr>
          <p:cNvSpPr>
            <a:spLocks noGrp="1"/>
          </p:cNvSpPr>
          <p:nvPr>
            <p:ph type="dt" sz="half" idx="10"/>
          </p:nvPr>
        </p:nvSpPr>
        <p:spPr/>
        <p:txBody>
          <a:bodyPr rtlCol="0"/>
          <a:lstStyle/>
          <a:p>
            <a:pPr rtl="0"/>
            <a:r>
              <a:rPr lang="ru-RU" noProof="0"/>
              <a:t>03.09.20ГГ</a:t>
            </a:r>
          </a:p>
        </p:txBody>
      </p:sp>
      <p:sp>
        <p:nvSpPr>
          <p:cNvPr id="6" name="Нижний колонтитул 5">
            <a:extLst>
              <a:ext uri="{FF2B5EF4-FFF2-40B4-BE49-F238E27FC236}">
                <a16:creationId xmlns="" xmlns:a16="http://schemas.microsoft.com/office/drawing/2014/main" id="{961E5057-693B-4E10-958E-0ABE79FEC705}"/>
              </a:ext>
            </a:extLst>
          </p:cNvPr>
          <p:cNvSpPr>
            <a:spLocks noGrp="1"/>
          </p:cNvSpPr>
          <p:nvPr>
            <p:ph type="ftr" sz="quarter" idx="11"/>
          </p:nvPr>
        </p:nvSpPr>
        <p:spPr/>
        <p:txBody>
          <a:bodyPr rtlCol="0"/>
          <a:lstStyle/>
          <a:p>
            <a:pPr rtl="0"/>
            <a:r>
              <a:rPr lang="ru-RU" noProof="0"/>
              <a:t>Название презентации</a:t>
            </a:r>
          </a:p>
        </p:txBody>
      </p:sp>
      <p:sp>
        <p:nvSpPr>
          <p:cNvPr id="7" name="Номер слайда 6">
            <a:extLst>
              <a:ext uri="{FF2B5EF4-FFF2-40B4-BE49-F238E27FC236}">
                <a16:creationId xmlns="" xmlns:a16="http://schemas.microsoft.com/office/drawing/2014/main" id="{670CECB1-0A35-4C10-9D3D-FE4404283011}"/>
              </a:ext>
            </a:extLst>
          </p:cNvPr>
          <p:cNvSpPr>
            <a:spLocks noGrp="1"/>
          </p:cNvSpPr>
          <p:nvPr>
            <p:ph type="sldNum" sz="quarter" idx="12"/>
          </p:nvPr>
        </p:nvSpPr>
        <p:spPr/>
        <p:txBody>
          <a:bodyPr rtlCol="0"/>
          <a:lstStyle/>
          <a:p>
            <a:pPr rtl="0"/>
            <a:fld id="{2C18C1E5-FB55-42F5-BD6D-9CC153FCDBE6}" type="slidenum">
              <a:rPr lang="ru-RU" noProof="0" smtClean="0"/>
              <a:t>‹#›</a:t>
            </a:fld>
            <a:endParaRPr lang="ru-RU" noProof="0"/>
          </a:p>
        </p:txBody>
      </p:sp>
      <p:sp>
        <p:nvSpPr>
          <p:cNvPr id="8" name="Прямоугольник 7" descr="Tag=AccentColor&#10;Flavor=Light&#10;Target=FillAndLine">
            <a:extLst>
              <a:ext uri="{FF2B5EF4-FFF2-40B4-BE49-F238E27FC236}">
                <a16:creationId xmlns="" xmlns:a16="http://schemas.microsoft.com/office/drawing/2014/main" id="{23FEB8C5-87FB-41BA-B300-D935D5EEAECC}"/>
              </a:ext>
            </a:extLst>
          </p:cNvPr>
          <p:cNvSpPr/>
          <p:nvPr userDrawn="1"/>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latin typeface="Calibri" panose="020F0502020204030204" pitchFamily="34" charset="0"/>
            </a:endParaRPr>
          </a:p>
        </p:txBody>
      </p:sp>
    </p:spTree>
    <p:extLst>
      <p:ext uri="{BB962C8B-B14F-4D97-AF65-F5344CB8AC3E}">
        <p14:creationId xmlns:p14="http://schemas.microsoft.com/office/powerpoint/2010/main" val="2113232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ru-RU" noProof="0"/>
              <a:t>Образец заголовка</a:t>
            </a:r>
          </a:p>
        </p:txBody>
      </p:sp>
      <p:sp>
        <p:nvSpPr>
          <p:cNvPr id="3" name="Текст 2">
            <a:extLst>
              <a:ext uri="{FF2B5EF4-FFF2-40B4-BE49-F238E27FC236}">
                <a16:creationId xmlns=""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a:extLst>
              <a:ext uri="{FF2B5EF4-FFF2-40B4-BE49-F238E27FC236}">
                <a16:creationId xmlns=""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solidFill>
                <a:latin typeface="Calibri" panose="020F0502020204030204" pitchFamily="34" charset="0"/>
              </a:defRPr>
            </a:lvl1pPr>
          </a:lstStyle>
          <a:p>
            <a:r>
              <a:rPr lang="ru-RU" noProof="0"/>
              <a:t>03.09.20ГГ</a:t>
            </a:r>
          </a:p>
        </p:txBody>
      </p:sp>
      <p:sp>
        <p:nvSpPr>
          <p:cNvPr id="5" name="Нижний колонтитул 4">
            <a:extLst>
              <a:ext uri="{FF2B5EF4-FFF2-40B4-BE49-F238E27FC236}">
                <a16:creationId xmlns=""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solidFill>
                <a:latin typeface="Calibri" panose="020F0502020204030204" pitchFamily="34" charset="0"/>
              </a:defRPr>
            </a:lvl1pPr>
          </a:lstStyle>
          <a:p>
            <a:r>
              <a:rPr lang="ru-RU" noProof="0"/>
              <a:t>Название презентации</a:t>
            </a:r>
          </a:p>
        </p:txBody>
      </p:sp>
      <p:sp>
        <p:nvSpPr>
          <p:cNvPr id="6" name="Номер слайда 5">
            <a:extLst>
              <a:ext uri="{FF2B5EF4-FFF2-40B4-BE49-F238E27FC236}">
                <a16:creationId xmlns=""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solidFill>
                <a:latin typeface="Calibri" panose="020F0502020204030204" pitchFamily="34" charset="0"/>
              </a:defRPr>
            </a:lvl1pPr>
          </a:lstStyle>
          <a:p>
            <a:fld id="{2C18C1E5-FB55-42F5-BD6D-9CC153FCDBE6}" type="slidenum">
              <a:rPr lang="ru-RU" noProof="0" smtClean="0"/>
              <a:pPr/>
              <a:t>‹#›</a:t>
            </a:fld>
            <a:endParaRPr lang="ru-RU" noProof="0"/>
          </a:p>
        </p:txBody>
      </p:sp>
    </p:spTree>
    <p:extLst>
      <p:ext uri="{BB962C8B-B14F-4D97-AF65-F5344CB8AC3E}">
        <p14:creationId xmlns:p14="http://schemas.microsoft.com/office/powerpoint/2010/main" val="289588331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44" r:id="rId5"/>
    <p:sldLayoutId id="2147483751" r:id="rId6"/>
    <p:sldLayoutId id="2147483752" r:id="rId7"/>
    <p:sldLayoutId id="2147483753" r:id="rId8"/>
    <p:sldLayoutId id="2147483724" r:id="rId9"/>
    <p:sldLayoutId id="2147483737" r:id="rId10"/>
    <p:sldLayoutId id="2147483755" r:id="rId11"/>
    <p:sldLayoutId id="2147483754" r:id="rId12"/>
    <p:sldLayoutId id="2147483756" r:id="rId13"/>
    <p:sldLayoutId id="2147483739" r:id="rId14"/>
    <p:sldLayoutId id="2147483740" r:id="rId15"/>
    <p:sldLayoutId id="2147483741" r:id="rId16"/>
  </p:sldLayoutIdLst>
  <p:hf hdr="0"/>
  <p:txStyles>
    <p:titleStyle>
      <a:lvl1pPr algn="l" defTabSz="914400" rtl="0" eaLnBrk="1" latinLnBrk="0" hangingPunct="1">
        <a:lnSpc>
          <a:spcPct val="100000"/>
        </a:lnSpc>
        <a:spcBef>
          <a:spcPct val="0"/>
        </a:spcBef>
        <a:buNone/>
        <a:defRPr sz="7200" kern="1200">
          <a:solidFill>
            <a:schemeClr val="tx1"/>
          </a:solidFill>
          <a:latin typeface="Times New Roman" panose="02020603050405020304" pitchFamily="18" charset="0"/>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D64A1D1-DD07-4DD2-A527-4B1F52D6AB78}"/>
              </a:ext>
            </a:extLst>
          </p:cNvPr>
          <p:cNvSpPr>
            <a:spLocks noGrp="1"/>
          </p:cNvSpPr>
          <p:nvPr>
            <p:ph type="title"/>
          </p:nvPr>
        </p:nvSpPr>
        <p:spPr>
          <a:xfrm>
            <a:off x="5503653" y="1046039"/>
            <a:ext cx="6530196" cy="5811961"/>
          </a:xfrm>
        </p:spPr>
        <p:txBody>
          <a:bodyPr rtlCol="0"/>
          <a:lstStyle/>
          <a:p>
            <a:pPr algn="r"/>
            <a:r>
              <a:rPr lang="ru-RU" sz="1800" b="1" dirty="0">
                <a:solidFill>
                  <a:schemeClr val="bg1"/>
                </a:solidFill>
              </a:rPr>
              <a:t>Министерство культуры и туризма Калужской области</a:t>
            </a:r>
            <a:r>
              <a:rPr lang="ru-RU" sz="1800" dirty="0">
                <a:solidFill>
                  <a:schemeClr val="bg1"/>
                </a:solidFill>
              </a:rPr>
              <a:t/>
            </a:r>
            <a:br>
              <a:rPr lang="ru-RU" sz="1800" dirty="0">
                <a:solidFill>
                  <a:schemeClr val="bg1"/>
                </a:solidFill>
              </a:rPr>
            </a:br>
            <a:r>
              <a:rPr lang="ru-RU" sz="1800" b="1" dirty="0">
                <a:solidFill>
                  <a:schemeClr val="bg1"/>
                </a:solidFill>
              </a:rPr>
              <a:t>Государственное бюджетное профессиональное образовательное учреждение Калужской области «Калужский областной колледж культуры и искусств» структурное подразделение «Школа креативных индустрий</a:t>
            </a:r>
            <a:r>
              <a:rPr lang="ru-RU" sz="1800" b="1" dirty="0" smtClean="0">
                <a:solidFill>
                  <a:schemeClr val="bg1"/>
                </a:solidFill>
              </a:rPr>
              <a:t>»</a:t>
            </a:r>
            <a:br>
              <a:rPr lang="ru-RU" sz="1800" b="1" dirty="0" smtClean="0">
                <a:solidFill>
                  <a:schemeClr val="bg1"/>
                </a:solidFill>
              </a:rPr>
            </a:br>
            <a:r>
              <a:rPr lang="ru-RU" sz="1800" b="1" dirty="0">
                <a:solidFill>
                  <a:schemeClr val="bg1"/>
                </a:solidFill>
              </a:rPr>
              <a:t/>
            </a:r>
            <a:br>
              <a:rPr lang="ru-RU" sz="1800" b="1" dirty="0">
                <a:solidFill>
                  <a:schemeClr val="bg1"/>
                </a:solidFill>
              </a:rPr>
            </a:br>
            <a:r>
              <a:rPr lang="ru-RU" sz="1800" b="1" dirty="0" smtClean="0">
                <a:solidFill>
                  <a:schemeClr val="bg1"/>
                </a:solidFill>
              </a:rPr>
              <a:t/>
            </a:r>
            <a:br>
              <a:rPr lang="ru-RU" sz="1800" b="1" dirty="0" smtClean="0">
                <a:solidFill>
                  <a:schemeClr val="bg1"/>
                </a:solidFill>
              </a:rPr>
            </a:br>
            <a:r>
              <a:rPr lang="ru-RU" sz="1800" b="1" dirty="0">
                <a:solidFill>
                  <a:schemeClr val="bg1"/>
                </a:solidFill>
              </a:rPr>
              <a:t>Методическая разработка </a:t>
            </a:r>
            <a:r>
              <a:rPr lang="ru-RU" sz="1800" dirty="0">
                <a:solidFill>
                  <a:schemeClr val="bg1"/>
                </a:solidFill>
              </a:rPr>
              <a:t/>
            </a:r>
            <a:br>
              <a:rPr lang="ru-RU" sz="1800" dirty="0">
                <a:solidFill>
                  <a:schemeClr val="bg1"/>
                </a:solidFill>
              </a:rPr>
            </a:br>
            <a:r>
              <a:rPr lang="ru-RU" sz="1800" b="1" dirty="0" smtClean="0">
                <a:solidFill>
                  <a:schemeClr val="bg1"/>
                </a:solidFill>
              </a:rPr>
              <a:t>«М</a:t>
            </a:r>
            <a:r>
              <a:rPr lang="ru-RU" sz="1800" b="1" dirty="0" smtClean="0">
                <a:solidFill>
                  <a:schemeClr val="bg1"/>
                </a:solidFill>
              </a:rPr>
              <a:t>етодическое </a:t>
            </a:r>
            <a:r>
              <a:rPr lang="ru-RU" sz="1800" b="1" dirty="0">
                <a:solidFill>
                  <a:schemeClr val="bg1"/>
                </a:solidFill>
              </a:rPr>
              <a:t>пособие с наглядными примерами</a:t>
            </a:r>
            <a:r>
              <a:rPr lang="ru-RU" sz="1800" b="1" dirty="0" smtClean="0">
                <a:solidFill>
                  <a:schemeClr val="bg1"/>
                </a:solidFill>
              </a:rPr>
              <a:t>»</a:t>
            </a:r>
            <a:r>
              <a:rPr lang="ru-RU" sz="1800" b="1" dirty="0" smtClean="0">
                <a:solidFill>
                  <a:schemeClr val="bg1"/>
                </a:solidFill>
              </a:rPr>
              <a:t/>
            </a:r>
            <a:br>
              <a:rPr lang="ru-RU" sz="1800" b="1" dirty="0" smtClean="0">
                <a:solidFill>
                  <a:schemeClr val="bg1"/>
                </a:solidFill>
              </a:rPr>
            </a:br>
            <a:r>
              <a:rPr lang="ru-RU" sz="1800" b="1" dirty="0">
                <a:solidFill>
                  <a:schemeClr val="bg1"/>
                </a:solidFill>
              </a:rPr>
              <a:t/>
            </a:r>
            <a:br>
              <a:rPr lang="ru-RU" sz="1800" b="1" dirty="0">
                <a:solidFill>
                  <a:schemeClr val="bg1"/>
                </a:solidFill>
              </a:rPr>
            </a:br>
            <a:r>
              <a:rPr lang="ru-RU" sz="1800" b="1" dirty="0" smtClean="0">
                <a:solidFill>
                  <a:schemeClr val="bg1"/>
                </a:solidFill>
              </a:rPr>
              <a:t/>
            </a:r>
            <a:br>
              <a:rPr lang="ru-RU" sz="1800" b="1" dirty="0" smtClean="0">
                <a:solidFill>
                  <a:schemeClr val="bg1"/>
                </a:solidFill>
              </a:rPr>
            </a:br>
            <a:r>
              <a:rPr lang="ru-RU" sz="1800" b="1" dirty="0">
                <a:solidFill>
                  <a:schemeClr val="bg1"/>
                </a:solidFill>
              </a:rPr>
              <a:t/>
            </a:r>
            <a:br>
              <a:rPr lang="ru-RU" sz="1800" b="1" dirty="0">
                <a:solidFill>
                  <a:schemeClr val="bg1"/>
                </a:solidFill>
              </a:rPr>
            </a:br>
            <a:r>
              <a:rPr lang="ru-RU" sz="1800" b="1" dirty="0" err="1" smtClean="0">
                <a:solidFill>
                  <a:schemeClr val="bg1"/>
                </a:solidFill>
              </a:rPr>
              <a:t>Лахтикова</a:t>
            </a:r>
            <a:r>
              <a:rPr lang="ru-RU" sz="1800" b="1" dirty="0" smtClean="0">
                <a:solidFill>
                  <a:schemeClr val="bg1"/>
                </a:solidFill>
              </a:rPr>
              <a:t> Юлия</a:t>
            </a:r>
            <a:br>
              <a:rPr lang="ru-RU" sz="1800" b="1" dirty="0" smtClean="0">
                <a:solidFill>
                  <a:schemeClr val="bg1"/>
                </a:solidFill>
              </a:rPr>
            </a:br>
            <a:r>
              <a:rPr lang="ru-RU" sz="1800" b="1" dirty="0" smtClean="0">
                <a:solidFill>
                  <a:schemeClr val="bg1"/>
                </a:solidFill>
              </a:rPr>
              <a:t>Калуга, 2025 г.</a:t>
            </a:r>
            <a:r>
              <a:rPr lang="ru-RU" sz="1800" dirty="0">
                <a:solidFill>
                  <a:schemeClr val="bg1"/>
                </a:solidFill>
              </a:rPr>
              <a:t/>
            </a:r>
            <a:br>
              <a:rPr lang="ru-RU" sz="1800" dirty="0">
                <a:solidFill>
                  <a:schemeClr val="bg1"/>
                </a:solidFill>
              </a:rPr>
            </a:br>
            <a:endParaRPr lang="ru-RU" sz="1800" dirty="0">
              <a:solidFill>
                <a:schemeClr val="bg1"/>
              </a:solidFill>
            </a:endParaRPr>
          </a:p>
        </p:txBody>
      </p:sp>
      <p:sp>
        <p:nvSpPr>
          <p:cNvPr id="6" name="Номер слайда 5">
            <a:extLst>
              <a:ext uri="{FF2B5EF4-FFF2-40B4-BE49-F238E27FC236}">
                <a16:creationId xmlns="" xmlns:a16="http://schemas.microsoft.com/office/drawing/2014/main" id="{082C8496-0D63-4559-BFA5-683F5780142B}"/>
              </a:ext>
            </a:extLst>
          </p:cNvPr>
          <p:cNvSpPr>
            <a:spLocks noGrp="1"/>
          </p:cNvSpPr>
          <p:nvPr>
            <p:ph type="sldNum" sz="quarter" idx="12"/>
          </p:nvPr>
        </p:nvSpPr>
        <p:spPr/>
        <p:txBody>
          <a:bodyPr rtlCol="0"/>
          <a:lstStyle/>
          <a:p>
            <a:pPr rtl="0"/>
            <a:fld id="{2C18C1E5-FB55-42F5-BD6D-9CC153FCDBE6}" type="slidenum">
              <a:rPr lang="ru-RU" smtClean="0"/>
              <a:pPr rtl="0"/>
              <a:t>1</a:t>
            </a:fld>
            <a:endParaRPr lang="ru-RU"/>
          </a:p>
        </p:txBody>
      </p:sp>
    </p:spTree>
    <p:extLst>
      <p:ext uri="{BB962C8B-B14F-4D97-AF65-F5344CB8AC3E}">
        <p14:creationId xmlns:p14="http://schemas.microsoft.com/office/powerpoint/2010/main" val="254224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8A5AC8C2-7688-8B49-536D-C6EADE1F1870}"/>
              </a:ext>
            </a:extLst>
          </p:cNvPr>
          <p:cNvSpPr>
            <a:spLocks noGrp="1"/>
          </p:cNvSpPr>
          <p:nvPr>
            <p:ph type="title"/>
          </p:nvPr>
        </p:nvSpPr>
        <p:spPr>
          <a:xfrm>
            <a:off x="839788" y="457200"/>
            <a:ext cx="3932237" cy="802640"/>
          </a:xfrm>
        </p:spPr>
        <p:txBody>
          <a:bodyPr>
            <a:normAutofit fontScale="90000"/>
          </a:bodyPr>
          <a:lstStyle/>
          <a:p>
            <a:r>
              <a:rPr lang="ru-RU" dirty="0"/>
              <a:t>Сюжет </a:t>
            </a:r>
          </a:p>
        </p:txBody>
      </p:sp>
      <p:sp>
        <p:nvSpPr>
          <p:cNvPr id="3" name="Объект 2">
            <a:extLst>
              <a:ext uri="{FF2B5EF4-FFF2-40B4-BE49-F238E27FC236}">
                <a16:creationId xmlns="" xmlns:a16="http://schemas.microsoft.com/office/drawing/2014/main" id="{F24DCFDB-4483-1B83-1682-56FCF897F19C}"/>
              </a:ext>
            </a:extLst>
          </p:cNvPr>
          <p:cNvSpPr>
            <a:spLocks noGrp="1"/>
          </p:cNvSpPr>
          <p:nvPr>
            <p:ph idx="1"/>
          </p:nvPr>
        </p:nvSpPr>
        <p:spPr/>
        <p:txBody>
          <a:bodyPr>
            <a:normAutofit fontScale="92500" lnSpcReduction="20000"/>
          </a:bodyPr>
          <a:lstStyle/>
          <a:p>
            <a:pPr marL="0" indent="0">
              <a:buNone/>
            </a:pPr>
            <a:r>
              <a:rPr lang="ru-RU" dirty="0"/>
              <a:t>Сюжет — основа формы произведения.</a:t>
            </a:r>
          </a:p>
          <a:p>
            <a:endParaRPr lang="ru-RU" dirty="0"/>
          </a:p>
          <a:p>
            <a:pPr marL="0" indent="0">
              <a:buNone/>
            </a:pPr>
            <a:r>
              <a:rPr lang="ru-RU" dirty="0"/>
              <a:t>Обычно сюжет включает в себя следующие элементы:</a:t>
            </a:r>
          </a:p>
          <a:p>
            <a:r>
              <a:rPr lang="ru-RU" dirty="0"/>
              <a:t>экспозицию,</a:t>
            </a:r>
          </a:p>
          <a:p>
            <a:r>
              <a:rPr lang="ru-RU" dirty="0"/>
              <a:t>завязку,</a:t>
            </a:r>
          </a:p>
          <a:p>
            <a:r>
              <a:rPr lang="ru-RU" dirty="0"/>
              <a:t>развитие действия,</a:t>
            </a:r>
          </a:p>
          <a:p>
            <a:r>
              <a:rPr lang="ru-RU" dirty="0"/>
              <a:t>кульминацию,</a:t>
            </a:r>
          </a:p>
          <a:p>
            <a:r>
              <a:rPr lang="ru-RU" dirty="0"/>
              <a:t>развязку,</a:t>
            </a:r>
          </a:p>
        </p:txBody>
      </p:sp>
      <p:sp>
        <p:nvSpPr>
          <p:cNvPr id="4" name="Текст 3">
            <a:extLst>
              <a:ext uri="{FF2B5EF4-FFF2-40B4-BE49-F238E27FC236}">
                <a16:creationId xmlns="" xmlns:a16="http://schemas.microsoft.com/office/drawing/2014/main" id="{A0E6F6C3-DE63-DFCB-F0F1-FA22B9455A5F}"/>
              </a:ext>
            </a:extLst>
          </p:cNvPr>
          <p:cNvSpPr>
            <a:spLocks noGrp="1"/>
          </p:cNvSpPr>
          <p:nvPr>
            <p:ph type="body" sz="half" idx="2"/>
          </p:nvPr>
        </p:nvSpPr>
        <p:spPr>
          <a:xfrm>
            <a:off x="839788" y="1259840"/>
            <a:ext cx="3932237" cy="4720336"/>
          </a:xfrm>
        </p:spPr>
        <p:txBody>
          <a:bodyPr>
            <a:normAutofit lnSpcReduction="10000"/>
          </a:bodyPr>
          <a:lstStyle/>
          <a:p>
            <a:r>
              <a:rPr lang="ru-RU" dirty="0"/>
              <a:t>— это ряд событий происходящих в художественном произведении и выстроенных для зрителя по определённым правилам демонстрации.</a:t>
            </a:r>
          </a:p>
        </p:txBody>
      </p:sp>
    </p:spTree>
    <p:extLst>
      <p:ext uri="{BB962C8B-B14F-4D97-AF65-F5344CB8AC3E}">
        <p14:creationId xmlns:p14="http://schemas.microsoft.com/office/powerpoint/2010/main" val="1531802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 xmlns:a16="http://schemas.microsoft.com/office/drawing/2014/main" id="{D1660451-7E9C-1923-D30F-8D27E1BFAD87}"/>
              </a:ext>
            </a:extLst>
          </p:cNvPr>
          <p:cNvSpPr>
            <a:spLocks noGrp="1"/>
          </p:cNvSpPr>
          <p:nvPr>
            <p:ph type="dt" sz="half" idx="10"/>
          </p:nvPr>
        </p:nvSpPr>
        <p:spPr/>
        <p:txBody>
          <a:bodyPr/>
          <a:lstStyle/>
          <a:p>
            <a:pPr rtl="0"/>
            <a:r>
              <a:rPr lang="ru-RU" noProof="0"/>
              <a:t>03.09.20ГГ</a:t>
            </a:r>
          </a:p>
        </p:txBody>
      </p:sp>
      <p:sp>
        <p:nvSpPr>
          <p:cNvPr id="3" name="Нижний колонтитул 2">
            <a:extLst>
              <a:ext uri="{FF2B5EF4-FFF2-40B4-BE49-F238E27FC236}">
                <a16:creationId xmlns="" xmlns:a16="http://schemas.microsoft.com/office/drawing/2014/main" id="{7E8D5744-E712-4193-B29A-A3E4A2D2E4CD}"/>
              </a:ext>
            </a:extLst>
          </p:cNvPr>
          <p:cNvSpPr>
            <a:spLocks noGrp="1"/>
          </p:cNvSpPr>
          <p:nvPr>
            <p:ph type="ftr" sz="quarter" idx="11"/>
          </p:nvPr>
        </p:nvSpPr>
        <p:spPr/>
        <p:txBody>
          <a:bodyPr/>
          <a:lstStyle/>
          <a:p>
            <a:pPr rtl="0"/>
            <a:r>
              <a:rPr lang="ru-RU" noProof="0"/>
              <a:t>Название презентации</a:t>
            </a:r>
          </a:p>
        </p:txBody>
      </p:sp>
      <p:pic>
        <p:nvPicPr>
          <p:cNvPr id="5" name="Рисунок 4">
            <a:extLst>
              <a:ext uri="{FF2B5EF4-FFF2-40B4-BE49-F238E27FC236}">
                <a16:creationId xmlns="" xmlns:a16="http://schemas.microsoft.com/office/drawing/2014/main" id="{E9E608B9-3058-7B09-5373-947D163E78BB}"/>
              </a:ext>
            </a:extLst>
          </p:cNvPr>
          <p:cNvPicPr>
            <a:picLocks noChangeAspect="1"/>
          </p:cNvPicPr>
          <p:nvPr/>
        </p:nvPicPr>
        <p:blipFill>
          <a:blip r:embed="rId2"/>
          <a:stretch>
            <a:fillRect/>
          </a:stretch>
        </p:blipFill>
        <p:spPr>
          <a:xfrm>
            <a:off x="0" y="-1"/>
            <a:ext cx="9164320" cy="6873241"/>
          </a:xfrm>
          <a:prstGeom prst="rect">
            <a:avLst/>
          </a:prstGeom>
        </p:spPr>
      </p:pic>
    </p:spTree>
    <p:extLst>
      <p:ext uri="{BB962C8B-B14F-4D97-AF65-F5344CB8AC3E}">
        <p14:creationId xmlns:p14="http://schemas.microsoft.com/office/powerpoint/2010/main" val="2936540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2F55A295-97C5-C774-1689-11632A9E89E7}"/>
              </a:ext>
            </a:extLst>
          </p:cNvPr>
          <p:cNvPicPr>
            <a:picLocks noGrp="1" noChangeAspect="1"/>
          </p:cNvPicPr>
          <p:nvPr>
            <p:ph type="pic" sz="quarter" idx="14"/>
          </p:nvPr>
        </p:nvPicPr>
        <p:blipFill>
          <a:blip r:embed="rId2"/>
          <a:srcRect l="24751" r="24751"/>
          <a:stretch>
            <a:fillRect/>
          </a:stretch>
        </p:blipFill>
        <p:spPr>
          <a:prstGeom prst="rect">
            <a:avLst/>
          </a:prstGeom>
        </p:spPr>
      </p:pic>
      <p:pic>
        <p:nvPicPr>
          <p:cNvPr id="11" name="Рисунок 10">
            <a:extLst>
              <a:ext uri="{FF2B5EF4-FFF2-40B4-BE49-F238E27FC236}">
                <a16:creationId xmlns="" xmlns:a16="http://schemas.microsoft.com/office/drawing/2014/main" id="{E962F47B-D8D5-D9E4-7C8D-38FEB3BAB654}"/>
              </a:ext>
            </a:extLst>
          </p:cNvPr>
          <p:cNvPicPr>
            <a:picLocks noGrp="1" noChangeAspect="1"/>
          </p:cNvPicPr>
          <p:nvPr>
            <p:ph type="pic" sz="quarter" idx="15"/>
          </p:nvPr>
        </p:nvPicPr>
        <p:blipFill>
          <a:blip r:embed="rId3"/>
          <a:srcRect l="24590" r="24590"/>
          <a:stretch>
            <a:fillRect/>
          </a:stretch>
        </p:blipFill>
        <p:spPr>
          <a:prstGeom prst="rect">
            <a:avLst/>
          </a:prstGeom>
        </p:spPr>
      </p:pic>
      <p:pic>
        <p:nvPicPr>
          <p:cNvPr id="10" name="Рисунок 9">
            <a:extLst>
              <a:ext uri="{FF2B5EF4-FFF2-40B4-BE49-F238E27FC236}">
                <a16:creationId xmlns="" xmlns:a16="http://schemas.microsoft.com/office/drawing/2014/main" id="{BCB28314-BEF9-1917-B658-3D8B752EF36D}"/>
              </a:ext>
            </a:extLst>
          </p:cNvPr>
          <p:cNvPicPr>
            <a:picLocks noGrp="1" noChangeAspect="1"/>
          </p:cNvPicPr>
          <p:nvPr>
            <p:ph type="pic" sz="quarter" idx="16"/>
          </p:nvPr>
        </p:nvPicPr>
        <p:blipFill>
          <a:blip r:embed="rId4"/>
          <a:srcRect t="8514" b="8514"/>
          <a:stretch>
            <a:fillRect/>
          </a:stretch>
        </p:blipFill>
        <p:spPr>
          <a:prstGeom prst="rect">
            <a:avLst/>
          </a:prstGeom>
        </p:spPr>
      </p:pic>
      <p:pic>
        <p:nvPicPr>
          <p:cNvPr id="8" name="Рисунок 7">
            <a:extLst>
              <a:ext uri="{FF2B5EF4-FFF2-40B4-BE49-F238E27FC236}">
                <a16:creationId xmlns="" xmlns:a16="http://schemas.microsoft.com/office/drawing/2014/main" id="{4C8F6285-B1A0-DABF-727E-9474AB2F62A1}"/>
              </a:ext>
            </a:extLst>
          </p:cNvPr>
          <p:cNvPicPr>
            <a:picLocks noGrp="1" noChangeAspect="1"/>
          </p:cNvPicPr>
          <p:nvPr>
            <p:ph type="pic" sz="quarter" idx="13"/>
          </p:nvPr>
        </p:nvPicPr>
        <p:blipFill>
          <a:blip r:embed="rId5"/>
          <a:srcRect l="2474" r="2474"/>
          <a:stretch>
            <a:fillRect/>
          </a:stretch>
        </p:blipFill>
        <p:spPr>
          <a:prstGeom prst="rect">
            <a:avLst/>
          </a:prstGeom>
        </p:spPr>
      </p:pic>
      <p:sp>
        <p:nvSpPr>
          <p:cNvPr id="6" name="Заголовок 5">
            <a:extLst>
              <a:ext uri="{FF2B5EF4-FFF2-40B4-BE49-F238E27FC236}">
                <a16:creationId xmlns="" xmlns:a16="http://schemas.microsoft.com/office/drawing/2014/main" id="{77A1963B-675F-81CD-6B0C-3B80B7FB23FC}"/>
              </a:ext>
            </a:extLst>
          </p:cNvPr>
          <p:cNvSpPr>
            <a:spLocks noGrp="1"/>
          </p:cNvSpPr>
          <p:nvPr>
            <p:ph type="title"/>
          </p:nvPr>
        </p:nvSpPr>
        <p:spPr>
          <a:xfrm>
            <a:off x="630936" y="429768"/>
            <a:ext cx="4753864" cy="1645920"/>
          </a:xfrm>
        </p:spPr>
        <p:txBody>
          <a:bodyPr>
            <a:noAutofit/>
          </a:bodyPr>
          <a:lstStyle/>
          <a:p>
            <a:r>
              <a:rPr lang="ru-RU" sz="4000" dirty="0"/>
              <a:t>2. Написание сценария мультфильма</a:t>
            </a:r>
          </a:p>
        </p:txBody>
      </p:sp>
      <p:sp>
        <p:nvSpPr>
          <p:cNvPr id="7" name="Объект 6">
            <a:extLst>
              <a:ext uri="{FF2B5EF4-FFF2-40B4-BE49-F238E27FC236}">
                <a16:creationId xmlns="" xmlns:a16="http://schemas.microsoft.com/office/drawing/2014/main" id="{1444EAB1-BC31-AF80-803E-99537527FB25}"/>
              </a:ext>
            </a:extLst>
          </p:cNvPr>
          <p:cNvSpPr>
            <a:spLocks noGrp="1"/>
          </p:cNvSpPr>
          <p:nvPr>
            <p:ph idx="1"/>
          </p:nvPr>
        </p:nvSpPr>
        <p:spPr>
          <a:xfrm>
            <a:off x="630936" y="2706624"/>
            <a:ext cx="3931920" cy="4039616"/>
          </a:xfrm>
        </p:spPr>
        <p:txBody>
          <a:bodyPr>
            <a:normAutofit fontScale="92500" lnSpcReduction="10000"/>
          </a:bodyPr>
          <a:lstStyle/>
          <a:p>
            <a:r>
              <a:rPr lang="ru-RU" dirty="0"/>
              <a:t>На этом этапе создается подробный сценарий и определяется общая логика и структура сюжета. Здесь определяются главные персонажи, их цели, конфликты и развитие сюжета. Сценарий мультфильма является основой, на которую будут опираться все остальные этапы создания.</a:t>
            </a:r>
          </a:p>
        </p:txBody>
      </p:sp>
    </p:spTree>
    <p:extLst>
      <p:ext uri="{BB962C8B-B14F-4D97-AF65-F5344CB8AC3E}">
        <p14:creationId xmlns:p14="http://schemas.microsoft.com/office/powerpoint/2010/main" val="1704335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B95F4B25-8A22-8C4B-D577-5DC722457F6C}"/>
              </a:ext>
            </a:extLst>
          </p:cNvPr>
          <p:cNvSpPr>
            <a:spLocks noGrp="1"/>
          </p:cNvSpPr>
          <p:nvPr>
            <p:ph idx="1"/>
          </p:nvPr>
        </p:nvSpPr>
        <p:spPr>
          <a:xfrm>
            <a:off x="5303520" y="142240"/>
            <a:ext cx="6664960" cy="6471920"/>
          </a:xfrm>
        </p:spPr>
        <p:txBody>
          <a:bodyPr>
            <a:normAutofit fontScale="62500" lnSpcReduction="20000"/>
          </a:bodyPr>
          <a:lstStyle/>
          <a:p>
            <a:pPr marL="0" indent="0">
              <a:buNone/>
            </a:pPr>
            <a:r>
              <a:rPr lang="ru-RU" dirty="0"/>
              <a:t>На этом этапе копирайтером разрабатывается общая концепция, идея мультфильма. Часто люди уже имеют какое-то представление, что им хочется видеть в мультфильме. Иногда даже бывает, что сценарий уже полностью разработан.</a:t>
            </a:r>
          </a:p>
          <a:p>
            <a:pPr marL="0" indent="0">
              <a:buNone/>
            </a:pPr>
            <a:r>
              <a:rPr lang="ru-RU" dirty="0"/>
              <a:t>Если этого нет, то составляется бриф (что-то вроде опросника), в котором перечислены основные вопросы, на которые предлагается ответить. Обычно, это вопросы о целях, которые преследуется, о целевой группе, на которую ориентируются в создании мультфильма, о продолжительности мультфильма, предпочтениях в стилистике, озвучке и т.п.</a:t>
            </a:r>
          </a:p>
          <a:p>
            <a:pPr marL="0" indent="0">
              <a:buNone/>
            </a:pPr>
            <a:r>
              <a:rPr lang="ru-RU" dirty="0"/>
              <a:t>После заполнения такого брифа ситуация сильно проясняется и можно переходить к созданию сценария мультфильма. Имея заполненный бриф сценарист предлагает, обычно, несколько разных идей сценария на выбор. Выбранный вариант дорабатывается в полноценный сценарий.</a:t>
            </a:r>
          </a:p>
          <a:p>
            <a:pPr marL="0" indent="0">
              <a:buNone/>
            </a:pPr>
            <a:r>
              <a:rPr lang="ru-RU" dirty="0"/>
              <a:t>После утверждения сценария можно начинать разработку персонажей.</a:t>
            </a:r>
          </a:p>
        </p:txBody>
      </p:sp>
      <p:pic>
        <p:nvPicPr>
          <p:cNvPr id="8" name="Рисунок 7">
            <a:extLst>
              <a:ext uri="{FF2B5EF4-FFF2-40B4-BE49-F238E27FC236}">
                <a16:creationId xmlns="" xmlns:a16="http://schemas.microsoft.com/office/drawing/2014/main" id="{A8CF7574-D683-DF54-AC4A-2D766E8A069E}"/>
              </a:ext>
            </a:extLst>
          </p:cNvPr>
          <p:cNvPicPr>
            <a:picLocks noChangeAspect="1"/>
          </p:cNvPicPr>
          <p:nvPr/>
        </p:nvPicPr>
        <p:blipFill>
          <a:blip r:embed="rId2"/>
          <a:stretch>
            <a:fillRect/>
          </a:stretch>
        </p:blipFill>
        <p:spPr>
          <a:xfrm>
            <a:off x="345440" y="447206"/>
            <a:ext cx="4429760" cy="2616986"/>
          </a:xfrm>
          <a:prstGeom prst="rect">
            <a:avLst/>
          </a:prstGeom>
        </p:spPr>
      </p:pic>
      <p:pic>
        <p:nvPicPr>
          <p:cNvPr id="9" name="Рисунок 8">
            <a:extLst>
              <a:ext uri="{FF2B5EF4-FFF2-40B4-BE49-F238E27FC236}">
                <a16:creationId xmlns="" xmlns:a16="http://schemas.microsoft.com/office/drawing/2014/main" id="{AE8222C7-3608-104A-D79F-0066C0011ACD}"/>
              </a:ext>
            </a:extLst>
          </p:cNvPr>
          <p:cNvPicPr>
            <a:picLocks noChangeAspect="1"/>
          </p:cNvPicPr>
          <p:nvPr/>
        </p:nvPicPr>
        <p:blipFill>
          <a:blip r:embed="rId3"/>
          <a:stretch>
            <a:fillRect/>
          </a:stretch>
        </p:blipFill>
        <p:spPr>
          <a:xfrm>
            <a:off x="341312" y="3333962"/>
            <a:ext cx="4429760" cy="2725525"/>
          </a:xfrm>
          <a:prstGeom prst="rect">
            <a:avLst/>
          </a:prstGeom>
        </p:spPr>
      </p:pic>
    </p:spTree>
    <p:extLst>
      <p:ext uri="{BB962C8B-B14F-4D97-AF65-F5344CB8AC3E}">
        <p14:creationId xmlns:p14="http://schemas.microsoft.com/office/powerpoint/2010/main" val="3719821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4ABDC33F-57B8-FAEC-C51F-DF0EB4C5E8F9}"/>
              </a:ext>
            </a:extLst>
          </p:cNvPr>
          <p:cNvSpPr>
            <a:spLocks noGrp="1"/>
          </p:cNvSpPr>
          <p:nvPr>
            <p:ph type="title"/>
          </p:nvPr>
        </p:nvSpPr>
        <p:spPr>
          <a:xfrm>
            <a:off x="203200" y="457200"/>
            <a:ext cx="4751388" cy="1452880"/>
          </a:xfrm>
        </p:spPr>
        <p:txBody>
          <a:bodyPr>
            <a:normAutofit fontScale="90000"/>
          </a:bodyPr>
          <a:lstStyle/>
          <a:p>
            <a:r>
              <a:rPr lang="ru-RU" sz="4800" dirty="0"/>
              <a:t>3. Разработка персонажей</a:t>
            </a:r>
          </a:p>
        </p:txBody>
      </p:sp>
      <p:pic>
        <p:nvPicPr>
          <p:cNvPr id="9" name="Рисунок 8">
            <a:extLst>
              <a:ext uri="{FF2B5EF4-FFF2-40B4-BE49-F238E27FC236}">
                <a16:creationId xmlns="" xmlns:a16="http://schemas.microsoft.com/office/drawing/2014/main" id="{5E1642A6-4971-0319-E4D2-816469EA9327}"/>
              </a:ext>
            </a:extLst>
          </p:cNvPr>
          <p:cNvPicPr>
            <a:picLocks noGrp="1" noChangeAspect="1"/>
          </p:cNvPicPr>
          <p:nvPr>
            <p:ph type="pic" idx="1"/>
          </p:nvPr>
        </p:nvPicPr>
        <p:blipFill>
          <a:blip r:embed="rId2"/>
          <a:srcRect l="14494" r="14494"/>
          <a:stretch>
            <a:fillRect/>
          </a:stretch>
        </p:blipFill>
        <p:spPr>
          <a:xfrm>
            <a:off x="5303838" y="549275"/>
            <a:ext cx="6756400" cy="5430838"/>
          </a:xfrm>
          <a:prstGeom prst="rect">
            <a:avLst/>
          </a:prstGeom>
        </p:spPr>
      </p:pic>
      <p:sp>
        <p:nvSpPr>
          <p:cNvPr id="4" name="Текст 3">
            <a:extLst>
              <a:ext uri="{FF2B5EF4-FFF2-40B4-BE49-F238E27FC236}">
                <a16:creationId xmlns="" xmlns:a16="http://schemas.microsoft.com/office/drawing/2014/main" id="{FCAE6048-F7B8-CDE3-20BF-24E84A1B55BC}"/>
              </a:ext>
            </a:extLst>
          </p:cNvPr>
          <p:cNvSpPr>
            <a:spLocks noGrp="1"/>
          </p:cNvSpPr>
          <p:nvPr>
            <p:ph type="body" sz="half" idx="2"/>
          </p:nvPr>
        </p:nvSpPr>
        <p:spPr>
          <a:xfrm>
            <a:off x="203200" y="2082800"/>
            <a:ext cx="4568508" cy="4612640"/>
          </a:xfrm>
        </p:spPr>
        <p:txBody>
          <a:bodyPr>
            <a:normAutofit fontScale="62500" lnSpcReduction="20000"/>
          </a:bodyPr>
          <a:lstStyle/>
          <a:p>
            <a:r>
              <a:rPr lang="ru-RU" dirty="0"/>
              <a:t>К разработке персонажей, обычно, приступают, когда уже известны основные задачи мультфильма, целевая группа и предпочтения по стилистике. По сценарию художник иллюстратор или, так называемый, концепт артист разрабатывает образ каждого из героев мультфильма. Иногда отдельным этапом еще до прорисовки персонажей разрабатывается описание характера каждого из персонажей - такой портрет каждого из героев в текстовой форме. Делается это для того, чтобы художник при разработке визуального образа уже четко представлял себе характер персонажа.</a:t>
            </a:r>
          </a:p>
        </p:txBody>
      </p:sp>
    </p:spTree>
    <p:extLst>
      <p:ext uri="{BB962C8B-B14F-4D97-AF65-F5344CB8AC3E}">
        <p14:creationId xmlns:p14="http://schemas.microsoft.com/office/powerpoint/2010/main" val="4109720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7">
            <a:extLst>
              <a:ext uri="{FF2B5EF4-FFF2-40B4-BE49-F238E27FC236}">
                <a16:creationId xmlns="" xmlns:a16="http://schemas.microsoft.com/office/drawing/2014/main" id="{C348E8E9-FDB4-6B1B-1D8D-848CDD2FC360}"/>
              </a:ext>
            </a:extLst>
          </p:cNvPr>
          <p:cNvPicPr>
            <a:picLocks noGrp="1" noChangeAspect="1"/>
          </p:cNvPicPr>
          <p:nvPr>
            <p:ph idx="1"/>
          </p:nvPr>
        </p:nvPicPr>
        <p:blipFill>
          <a:blip r:embed="rId2"/>
          <a:stretch>
            <a:fillRect/>
          </a:stretch>
        </p:blipFill>
        <p:spPr>
          <a:xfrm>
            <a:off x="5300821" y="314960"/>
            <a:ext cx="2990850" cy="4448175"/>
          </a:xfrm>
          <a:prstGeom prst="rect">
            <a:avLst/>
          </a:prstGeom>
        </p:spPr>
      </p:pic>
      <p:sp>
        <p:nvSpPr>
          <p:cNvPr id="4" name="Текст 3">
            <a:extLst>
              <a:ext uri="{FF2B5EF4-FFF2-40B4-BE49-F238E27FC236}">
                <a16:creationId xmlns="" xmlns:a16="http://schemas.microsoft.com/office/drawing/2014/main" id="{A2DBBCE5-F3B2-6B26-EE14-77976725ED9B}"/>
              </a:ext>
            </a:extLst>
          </p:cNvPr>
          <p:cNvSpPr>
            <a:spLocks noGrp="1"/>
          </p:cNvSpPr>
          <p:nvPr>
            <p:ph type="body" sz="half" idx="2"/>
          </p:nvPr>
        </p:nvSpPr>
        <p:spPr>
          <a:xfrm>
            <a:off x="162560" y="314960"/>
            <a:ext cx="4609465" cy="5665216"/>
          </a:xfrm>
        </p:spPr>
        <p:txBody>
          <a:bodyPr>
            <a:normAutofit fontScale="85000" lnSpcReduction="10000"/>
          </a:bodyPr>
          <a:lstStyle/>
          <a:p>
            <a:r>
              <a:rPr lang="ru-RU" dirty="0"/>
              <a:t>Сначала, как правило, художник делает какие-то черновые скетчи, простые зарисовки карандашом или на планшете. На этом этапе не важен ни цвет, ни четкость прорисовки. Главное сначала найти подходящий образ. Создается 1-3 разных вариантов образа персонажа. Если ничего не понравилось, то можно сделать дополнительные варианты.</a:t>
            </a:r>
          </a:p>
        </p:txBody>
      </p:sp>
      <p:pic>
        <p:nvPicPr>
          <p:cNvPr id="9" name="Рисунок 8">
            <a:extLst>
              <a:ext uri="{FF2B5EF4-FFF2-40B4-BE49-F238E27FC236}">
                <a16:creationId xmlns="" xmlns:a16="http://schemas.microsoft.com/office/drawing/2014/main" id="{3B063026-BFF8-CB34-DF53-5AE647E170C0}"/>
              </a:ext>
            </a:extLst>
          </p:cNvPr>
          <p:cNvPicPr>
            <a:picLocks noChangeAspect="1"/>
          </p:cNvPicPr>
          <p:nvPr/>
        </p:nvPicPr>
        <p:blipFill>
          <a:blip r:embed="rId3"/>
          <a:stretch>
            <a:fillRect/>
          </a:stretch>
        </p:blipFill>
        <p:spPr>
          <a:xfrm>
            <a:off x="8219440" y="4036060"/>
            <a:ext cx="3810000" cy="2667000"/>
          </a:xfrm>
          <a:prstGeom prst="rect">
            <a:avLst/>
          </a:prstGeom>
        </p:spPr>
      </p:pic>
      <p:pic>
        <p:nvPicPr>
          <p:cNvPr id="10" name="Рисунок 9">
            <a:extLst>
              <a:ext uri="{FF2B5EF4-FFF2-40B4-BE49-F238E27FC236}">
                <a16:creationId xmlns="" xmlns:a16="http://schemas.microsoft.com/office/drawing/2014/main" id="{EDDB6B5A-F69C-E885-8B1D-A8A43B9DA879}"/>
              </a:ext>
            </a:extLst>
          </p:cNvPr>
          <p:cNvPicPr>
            <a:picLocks noChangeAspect="1"/>
          </p:cNvPicPr>
          <p:nvPr/>
        </p:nvPicPr>
        <p:blipFill>
          <a:blip r:embed="rId4"/>
          <a:stretch>
            <a:fillRect/>
          </a:stretch>
        </p:blipFill>
        <p:spPr>
          <a:xfrm>
            <a:off x="9033351" y="406400"/>
            <a:ext cx="2547098" cy="3330257"/>
          </a:xfrm>
          <a:prstGeom prst="rect">
            <a:avLst/>
          </a:prstGeom>
        </p:spPr>
      </p:pic>
    </p:spTree>
    <p:extLst>
      <p:ext uri="{BB962C8B-B14F-4D97-AF65-F5344CB8AC3E}">
        <p14:creationId xmlns:p14="http://schemas.microsoft.com/office/powerpoint/2010/main" val="2459903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9B3B765B-9BAE-B368-CB5A-49DADF9BFD9B}"/>
              </a:ext>
            </a:extLst>
          </p:cNvPr>
          <p:cNvSpPr>
            <a:spLocks noGrp="1"/>
          </p:cNvSpPr>
          <p:nvPr>
            <p:ph sz="half" idx="1"/>
          </p:nvPr>
        </p:nvSpPr>
        <p:spPr>
          <a:xfrm>
            <a:off x="243840" y="119888"/>
            <a:ext cx="11948160" cy="2806192"/>
          </a:xfrm>
        </p:spPr>
        <p:txBody>
          <a:bodyPr>
            <a:normAutofit/>
          </a:bodyPr>
          <a:lstStyle/>
          <a:p>
            <a:pPr marL="0" indent="0">
              <a:buNone/>
            </a:pPr>
            <a:r>
              <a:rPr lang="ru-RU" dirty="0"/>
              <a:t>После утверждения наброска следующим этапом идет уже его чистовая доработка и окончательная прорисовка в цвете и векторе. Так происходит с каждым из персонажей. Когда все персонажи разработаны и утверждены, можно смело приступать к раскадровке.</a:t>
            </a:r>
          </a:p>
        </p:txBody>
      </p:sp>
      <p:pic>
        <p:nvPicPr>
          <p:cNvPr id="9" name="Объект 8">
            <a:extLst>
              <a:ext uri="{FF2B5EF4-FFF2-40B4-BE49-F238E27FC236}">
                <a16:creationId xmlns="" xmlns:a16="http://schemas.microsoft.com/office/drawing/2014/main" id="{5F53E8FB-9AED-64E1-35EA-5E33CE26CD06}"/>
              </a:ext>
            </a:extLst>
          </p:cNvPr>
          <p:cNvPicPr>
            <a:picLocks noGrp="1" noChangeAspect="1"/>
          </p:cNvPicPr>
          <p:nvPr>
            <p:ph sz="half" idx="2"/>
          </p:nvPr>
        </p:nvPicPr>
        <p:blipFill>
          <a:blip r:embed="rId2"/>
          <a:stretch>
            <a:fillRect/>
          </a:stretch>
        </p:blipFill>
        <p:spPr>
          <a:xfrm>
            <a:off x="7051040" y="2662719"/>
            <a:ext cx="6680200" cy="4771570"/>
          </a:xfrm>
          <a:prstGeom prst="rect">
            <a:avLst/>
          </a:prstGeom>
        </p:spPr>
      </p:pic>
      <p:pic>
        <p:nvPicPr>
          <p:cNvPr id="8" name="Рисунок 7">
            <a:extLst>
              <a:ext uri="{FF2B5EF4-FFF2-40B4-BE49-F238E27FC236}">
                <a16:creationId xmlns="" xmlns:a16="http://schemas.microsoft.com/office/drawing/2014/main" id="{4413E670-B3BC-1803-BD31-CF21CF8803F1}"/>
              </a:ext>
            </a:extLst>
          </p:cNvPr>
          <p:cNvPicPr>
            <a:picLocks noChangeAspect="1"/>
          </p:cNvPicPr>
          <p:nvPr/>
        </p:nvPicPr>
        <p:blipFill>
          <a:blip r:embed="rId3"/>
          <a:stretch>
            <a:fillRect/>
          </a:stretch>
        </p:blipFill>
        <p:spPr>
          <a:xfrm>
            <a:off x="25400" y="2242312"/>
            <a:ext cx="7620000" cy="4495800"/>
          </a:xfrm>
          <a:prstGeom prst="rect">
            <a:avLst/>
          </a:prstGeom>
        </p:spPr>
      </p:pic>
    </p:spTree>
    <p:extLst>
      <p:ext uri="{BB962C8B-B14F-4D97-AF65-F5344CB8AC3E}">
        <p14:creationId xmlns:p14="http://schemas.microsoft.com/office/powerpoint/2010/main" val="524414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 xmlns:a16="http://schemas.microsoft.com/office/drawing/2014/main" id="{1CAB7165-48B9-463F-A9DD-BC696EFB8811}"/>
              </a:ext>
            </a:extLst>
          </p:cNvPr>
          <p:cNvPicPr>
            <a:picLocks noGrp="1" noChangeAspect="1"/>
          </p:cNvPicPr>
          <p:nvPr>
            <p:ph type="pic" sz="quarter" idx="14"/>
          </p:nvPr>
        </p:nvPicPr>
        <p:blipFill>
          <a:blip r:embed="rId2"/>
          <a:srcRect l="15442" r="15442"/>
          <a:stretch>
            <a:fillRect/>
          </a:stretch>
        </p:blipFill>
        <p:spPr/>
      </p:pic>
      <p:pic>
        <p:nvPicPr>
          <p:cNvPr id="8" name="Рисунок 7">
            <a:extLst>
              <a:ext uri="{FF2B5EF4-FFF2-40B4-BE49-F238E27FC236}">
                <a16:creationId xmlns="" xmlns:a16="http://schemas.microsoft.com/office/drawing/2014/main" id="{145A8408-8A71-14BB-CF6A-3AF9DD4F4E87}"/>
              </a:ext>
            </a:extLst>
          </p:cNvPr>
          <p:cNvPicPr>
            <a:picLocks noGrp="1" noChangeAspect="1"/>
          </p:cNvPicPr>
          <p:nvPr>
            <p:ph type="pic" sz="quarter" idx="13"/>
          </p:nvPr>
        </p:nvPicPr>
        <p:blipFill>
          <a:blip r:embed="rId3"/>
          <a:srcRect t="10216" b="10216"/>
          <a:stretch>
            <a:fillRect/>
          </a:stretch>
        </p:blipFill>
        <p:spPr/>
      </p:pic>
      <p:sp>
        <p:nvSpPr>
          <p:cNvPr id="4" name="Заголовок 3">
            <a:extLst>
              <a:ext uri="{FF2B5EF4-FFF2-40B4-BE49-F238E27FC236}">
                <a16:creationId xmlns="" xmlns:a16="http://schemas.microsoft.com/office/drawing/2014/main" id="{37C59877-0D1A-4F71-BBB6-10B8A31928E1}"/>
              </a:ext>
            </a:extLst>
          </p:cNvPr>
          <p:cNvSpPr>
            <a:spLocks noGrp="1"/>
          </p:cNvSpPr>
          <p:nvPr>
            <p:ph type="title"/>
          </p:nvPr>
        </p:nvSpPr>
        <p:spPr/>
        <p:txBody>
          <a:bodyPr>
            <a:normAutofit fontScale="90000"/>
          </a:bodyPr>
          <a:lstStyle/>
          <a:p>
            <a:r>
              <a:rPr lang="ru-RU" dirty="0"/>
              <a:t>4. </a:t>
            </a:r>
            <a:r>
              <a:rPr lang="ru-RU" dirty="0" err="1"/>
              <a:t>Сценирование</a:t>
            </a:r>
            <a:r>
              <a:rPr lang="ru-RU" dirty="0"/>
              <a:t> и создание мира</a:t>
            </a:r>
          </a:p>
        </p:txBody>
      </p:sp>
      <p:sp>
        <p:nvSpPr>
          <p:cNvPr id="5" name="Объект 4">
            <a:extLst>
              <a:ext uri="{FF2B5EF4-FFF2-40B4-BE49-F238E27FC236}">
                <a16:creationId xmlns="" xmlns:a16="http://schemas.microsoft.com/office/drawing/2014/main" id="{B21D226C-6045-990A-6188-40CB2FFE235F}"/>
              </a:ext>
            </a:extLst>
          </p:cNvPr>
          <p:cNvSpPr>
            <a:spLocks noGrp="1"/>
          </p:cNvSpPr>
          <p:nvPr>
            <p:ph idx="1"/>
          </p:nvPr>
        </p:nvSpPr>
        <p:spPr/>
        <p:txBody>
          <a:bodyPr/>
          <a:lstStyle/>
          <a:p>
            <a:r>
              <a:rPr lang="ru-RU" dirty="0" err="1"/>
              <a:t>Сценирование</a:t>
            </a:r>
            <a:r>
              <a:rPr lang="ru-RU" dirty="0"/>
              <a:t> мультфильма включает в себя создание фонов и декораций, которые помогут передать атмосферу и настроение сцен. Здесь также определяются освещение, цветовая гамма и другие аспекты, которые помогут создать уникальный мир мультфильма.</a:t>
            </a:r>
          </a:p>
        </p:txBody>
      </p:sp>
      <p:sp>
        <p:nvSpPr>
          <p:cNvPr id="6" name="Номер слайда 5">
            <a:extLst>
              <a:ext uri="{FF2B5EF4-FFF2-40B4-BE49-F238E27FC236}">
                <a16:creationId xmlns="" xmlns:a16="http://schemas.microsoft.com/office/drawing/2014/main" id="{2315B875-4030-B4C6-5227-AD233439F1D9}"/>
              </a:ext>
            </a:extLst>
          </p:cNvPr>
          <p:cNvSpPr>
            <a:spLocks noGrp="1"/>
          </p:cNvSpPr>
          <p:nvPr>
            <p:ph type="sldNum" sz="quarter" idx="12"/>
          </p:nvPr>
        </p:nvSpPr>
        <p:spPr/>
        <p:txBody>
          <a:bodyPr/>
          <a:lstStyle/>
          <a:p>
            <a:pPr rtl="0"/>
            <a:fld id="{2C18C1E5-FB55-42F5-BD6D-9CC153FCDBE6}" type="slidenum">
              <a:rPr lang="ru-RU" noProof="0" smtClean="0"/>
              <a:pPr rtl="0"/>
              <a:t>17</a:t>
            </a:fld>
            <a:endParaRPr lang="ru-RU" noProof="0"/>
          </a:p>
        </p:txBody>
      </p:sp>
    </p:spTree>
    <p:extLst>
      <p:ext uri="{BB962C8B-B14F-4D97-AF65-F5344CB8AC3E}">
        <p14:creationId xmlns:p14="http://schemas.microsoft.com/office/powerpoint/2010/main" val="882873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159737A-3AB3-3DC1-78F3-67C2F3D792D0}"/>
              </a:ext>
            </a:extLst>
          </p:cNvPr>
          <p:cNvSpPr>
            <a:spLocks noGrp="1"/>
          </p:cNvSpPr>
          <p:nvPr>
            <p:ph type="title"/>
          </p:nvPr>
        </p:nvSpPr>
        <p:spPr>
          <a:xfrm>
            <a:off x="184467" y="457200"/>
            <a:ext cx="4853305" cy="1056640"/>
          </a:xfrm>
        </p:spPr>
        <p:txBody>
          <a:bodyPr>
            <a:normAutofit/>
          </a:bodyPr>
          <a:lstStyle/>
          <a:p>
            <a:r>
              <a:rPr lang="ru-RU" sz="4800" dirty="0"/>
              <a:t>5. Раскадровка</a:t>
            </a:r>
          </a:p>
        </p:txBody>
      </p:sp>
      <p:pic>
        <p:nvPicPr>
          <p:cNvPr id="8" name="Объект 7">
            <a:extLst>
              <a:ext uri="{FF2B5EF4-FFF2-40B4-BE49-F238E27FC236}">
                <a16:creationId xmlns="" xmlns:a16="http://schemas.microsoft.com/office/drawing/2014/main" id="{127C16AB-2971-6C15-D769-1700672A73C1}"/>
              </a:ext>
            </a:extLst>
          </p:cNvPr>
          <p:cNvPicPr>
            <a:picLocks noGrp="1" noChangeAspect="1"/>
          </p:cNvPicPr>
          <p:nvPr>
            <p:ph idx="1"/>
          </p:nvPr>
        </p:nvPicPr>
        <p:blipFill>
          <a:blip r:embed="rId2"/>
          <a:stretch>
            <a:fillRect/>
          </a:stretch>
        </p:blipFill>
        <p:spPr>
          <a:xfrm>
            <a:off x="5192078" y="226784"/>
            <a:ext cx="7097916" cy="2668816"/>
          </a:xfrm>
          <a:prstGeom prst="rect">
            <a:avLst/>
          </a:prstGeom>
        </p:spPr>
      </p:pic>
      <p:sp>
        <p:nvSpPr>
          <p:cNvPr id="4" name="Текст 3">
            <a:extLst>
              <a:ext uri="{FF2B5EF4-FFF2-40B4-BE49-F238E27FC236}">
                <a16:creationId xmlns="" xmlns:a16="http://schemas.microsoft.com/office/drawing/2014/main" id="{E726DAF7-8445-0656-5261-90E48D255DC2}"/>
              </a:ext>
            </a:extLst>
          </p:cNvPr>
          <p:cNvSpPr>
            <a:spLocks noGrp="1"/>
          </p:cNvSpPr>
          <p:nvPr>
            <p:ph type="body" sz="half" idx="2"/>
          </p:nvPr>
        </p:nvSpPr>
        <p:spPr>
          <a:xfrm>
            <a:off x="284480" y="1625600"/>
            <a:ext cx="4487545" cy="5080000"/>
          </a:xfrm>
        </p:spPr>
        <p:txBody>
          <a:bodyPr>
            <a:normAutofit fontScale="92500" lnSpcReduction="20000"/>
          </a:bodyPr>
          <a:lstStyle/>
          <a:p>
            <a:r>
              <a:rPr lang="ru-RU" dirty="0"/>
              <a:t>Раскадровка помогает понять еще до начала создания анимации, как примерно будет выглядеть мультфильм. Поэтому если есть какие-то особенные пожелания или опасения на этот счет, то раскадровка для мультфильма может быть полезна.</a:t>
            </a:r>
          </a:p>
        </p:txBody>
      </p:sp>
      <p:pic>
        <p:nvPicPr>
          <p:cNvPr id="9" name="Рисунок 8">
            <a:extLst>
              <a:ext uri="{FF2B5EF4-FFF2-40B4-BE49-F238E27FC236}">
                <a16:creationId xmlns="" xmlns:a16="http://schemas.microsoft.com/office/drawing/2014/main" id="{A38C96C9-0891-301D-099F-FB6116ABE9CC}"/>
              </a:ext>
            </a:extLst>
          </p:cNvPr>
          <p:cNvPicPr>
            <a:picLocks noChangeAspect="1"/>
          </p:cNvPicPr>
          <p:nvPr/>
        </p:nvPicPr>
        <p:blipFill>
          <a:blip r:embed="rId3"/>
          <a:stretch>
            <a:fillRect/>
          </a:stretch>
        </p:blipFill>
        <p:spPr>
          <a:xfrm>
            <a:off x="5192078" y="2959495"/>
            <a:ext cx="8021638" cy="3746105"/>
          </a:xfrm>
          <a:prstGeom prst="rect">
            <a:avLst/>
          </a:prstGeom>
        </p:spPr>
      </p:pic>
    </p:spTree>
    <p:extLst>
      <p:ext uri="{BB962C8B-B14F-4D97-AF65-F5344CB8AC3E}">
        <p14:creationId xmlns:p14="http://schemas.microsoft.com/office/powerpoint/2010/main" val="71873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DC3E411F-0BC9-1C51-FEC6-86BDF1C8DD49}"/>
              </a:ext>
            </a:extLst>
          </p:cNvPr>
          <p:cNvPicPr>
            <a:picLocks noGrp="1" noChangeAspect="1"/>
          </p:cNvPicPr>
          <p:nvPr>
            <p:ph type="pic" idx="1"/>
          </p:nvPr>
        </p:nvPicPr>
        <p:blipFill>
          <a:blip r:embed="rId2"/>
          <a:srcRect l="17357" r="17357"/>
          <a:stretch>
            <a:fillRect/>
          </a:stretch>
        </p:blipFill>
        <p:spPr>
          <a:xfrm>
            <a:off x="5303838" y="0"/>
            <a:ext cx="6888162" cy="6858000"/>
          </a:xfrm>
          <a:prstGeom prst="rect">
            <a:avLst/>
          </a:prstGeom>
        </p:spPr>
      </p:pic>
      <p:sp>
        <p:nvSpPr>
          <p:cNvPr id="4" name="Текст 3">
            <a:extLst>
              <a:ext uri="{FF2B5EF4-FFF2-40B4-BE49-F238E27FC236}">
                <a16:creationId xmlns="" xmlns:a16="http://schemas.microsoft.com/office/drawing/2014/main" id="{E67139B2-5C91-598B-F81D-D0058830707A}"/>
              </a:ext>
            </a:extLst>
          </p:cNvPr>
          <p:cNvSpPr>
            <a:spLocks noGrp="1"/>
          </p:cNvSpPr>
          <p:nvPr>
            <p:ph type="body" sz="half" idx="2"/>
          </p:nvPr>
        </p:nvSpPr>
        <p:spPr>
          <a:xfrm>
            <a:off x="142240" y="457200"/>
            <a:ext cx="4629468" cy="6228080"/>
          </a:xfrm>
        </p:spPr>
        <p:txBody>
          <a:bodyPr>
            <a:normAutofit fontScale="85000" lnSpcReduction="10000"/>
          </a:bodyPr>
          <a:lstStyle/>
          <a:p>
            <a:r>
              <a:rPr lang="ru-RU" dirty="0"/>
              <a:t>Суть раскадровки проста - это отрисовка основных сцен мультфильма в статике. Из раскадровки можно понять как будут выглядеть сцены в мультфильме, их последовательность, продолжительность (если раскадровка с </a:t>
            </a:r>
            <a:r>
              <a:rPr lang="ru-RU" dirty="0" err="1"/>
              <a:t>таймкодом</a:t>
            </a:r>
            <a:r>
              <a:rPr lang="ru-RU" dirty="0"/>
              <a:t>), расположение основных предметов на фоне и, также, расположение персонажей относительно фона.</a:t>
            </a:r>
          </a:p>
        </p:txBody>
      </p:sp>
    </p:spTree>
    <p:extLst>
      <p:ext uri="{BB962C8B-B14F-4D97-AF65-F5344CB8AC3E}">
        <p14:creationId xmlns:p14="http://schemas.microsoft.com/office/powerpoint/2010/main" val="1872910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D64A1D1-DD07-4DD2-A527-4B1F52D6AB78}"/>
              </a:ext>
            </a:extLst>
          </p:cNvPr>
          <p:cNvSpPr>
            <a:spLocks noGrp="1"/>
          </p:cNvSpPr>
          <p:nvPr>
            <p:ph type="title"/>
          </p:nvPr>
        </p:nvSpPr>
        <p:spPr>
          <a:xfrm>
            <a:off x="6418053" y="649223"/>
            <a:ext cx="5615796" cy="5811961"/>
          </a:xfrm>
        </p:spPr>
        <p:txBody>
          <a:bodyPr rtlCol="0"/>
          <a:lstStyle/>
          <a:p>
            <a:r>
              <a:rPr lang="ru-RU" sz="2000" b="1" dirty="0">
                <a:solidFill>
                  <a:schemeClr val="bg1"/>
                </a:solidFill>
              </a:rPr>
              <a:t>Аннотация</a:t>
            </a:r>
            <a:r>
              <a:rPr lang="ru-RU" sz="1400" dirty="0">
                <a:solidFill>
                  <a:schemeClr val="bg1"/>
                </a:solidFill>
              </a:rPr>
              <a:t/>
            </a:r>
            <a:br>
              <a:rPr lang="ru-RU" sz="1400" dirty="0">
                <a:solidFill>
                  <a:schemeClr val="bg1"/>
                </a:solidFill>
              </a:rPr>
            </a:br>
            <a:r>
              <a:rPr lang="ru-RU" sz="1400" b="1" dirty="0">
                <a:solidFill>
                  <a:schemeClr val="bg1"/>
                </a:solidFill>
              </a:rPr>
              <a:t> </a:t>
            </a:r>
            <a:r>
              <a:rPr lang="ru-RU" sz="1400" dirty="0">
                <a:solidFill>
                  <a:schemeClr val="bg1"/>
                </a:solidFill>
              </a:rPr>
              <a:t/>
            </a:r>
            <a:br>
              <a:rPr lang="ru-RU" sz="1400" dirty="0">
                <a:solidFill>
                  <a:schemeClr val="bg1"/>
                </a:solidFill>
              </a:rPr>
            </a:br>
            <a:r>
              <a:rPr lang="ru-RU" sz="1600" dirty="0">
                <a:solidFill>
                  <a:schemeClr val="bg1"/>
                </a:solidFill>
              </a:rPr>
              <a:t>Для обеспечения качественного обучения, развития личности обучающегося, стимулирования индивидуальных творческих способностей, эффективного приобретения необходимых навыков по творческого проектирования была разработана данная методическая разработка.</a:t>
            </a:r>
            <a:br>
              <a:rPr lang="ru-RU" sz="1600" dirty="0">
                <a:solidFill>
                  <a:schemeClr val="bg1"/>
                </a:solidFill>
              </a:rPr>
            </a:br>
            <a:r>
              <a:rPr lang="ru-RU" sz="1600" dirty="0">
                <a:solidFill>
                  <a:schemeClr val="bg1"/>
                </a:solidFill>
              </a:rPr>
              <a:t/>
            </a:r>
            <a:br>
              <a:rPr lang="ru-RU" sz="1600" dirty="0">
                <a:solidFill>
                  <a:schemeClr val="bg1"/>
                </a:solidFill>
              </a:rPr>
            </a:br>
            <a:r>
              <a:rPr lang="ru-RU" sz="1600" dirty="0">
                <a:solidFill>
                  <a:schemeClr val="bg1"/>
                </a:solidFill>
              </a:rPr>
              <a:t>В методической разработке представлены разнообразные наглядные примеры, которые иллюстрируют правила и техники создания анимации в школе креативных индустрий, возраст детей: 11-18 лет. </a:t>
            </a:r>
            <a:br>
              <a:rPr lang="ru-RU" sz="1600" dirty="0">
                <a:solidFill>
                  <a:schemeClr val="bg1"/>
                </a:solidFill>
              </a:rPr>
            </a:br>
            <a:r>
              <a:rPr lang="ru-RU" sz="1600" dirty="0">
                <a:solidFill>
                  <a:schemeClr val="bg1"/>
                </a:solidFill>
              </a:rPr>
              <a:t/>
            </a:r>
            <a:br>
              <a:rPr lang="ru-RU" sz="1600" dirty="0">
                <a:solidFill>
                  <a:schemeClr val="bg1"/>
                </a:solidFill>
              </a:rPr>
            </a:br>
            <a:r>
              <a:rPr lang="ru-RU" sz="1600" dirty="0">
                <a:solidFill>
                  <a:schemeClr val="bg1"/>
                </a:solidFill>
              </a:rPr>
              <a:t>Ссылки на источники, приведенные в пособии, способствуют углублению знаний обучающихся и повышению их уровня </a:t>
            </a:r>
            <a:r>
              <a:rPr lang="ru-RU" sz="1600" dirty="0" err="1">
                <a:solidFill>
                  <a:schemeClr val="bg1"/>
                </a:solidFill>
              </a:rPr>
              <a:t>насмотренности</a:t>
            </a:r>
            <a:r>
              <a:rPr lang="ru-RU" sz="1600" dirty="0">
                <a:solidFill>
                  <a:schemeClr val="bg1"/>
                </a:solidFill>
              </a:rPr>
              <a:t>.</a:t>
            </a:r>
            <a:br>
              <a:rPr lang="ru-RU" sz="1600" dirty="0">
                <a:solidFill>
                  <a:schemeClr val="bg1"/>
                </a:solidFill>
              </a:rPr>
            </a:br>
            <a:r>
              <a:rPr lang="ru-RU" sz="1600" dirty="0">
                <a:solidFill>
                  <a:schemeClr val="bg1"/>
                </a:solidFill>
              </a:rPr>
              <a:t/>
            </a:r>
            <a:br>
              <a:rPr lang="ru-RU" sz="1600" dirty="0">
                <a:solidFill>
                  <a:schemeClr val="bg1"/>
                </a:solidFill>
              </a:rPr>
            </a:br>
            <a:r>
              <a:rPr lang="ru-RU" sz="1600" dirty="0">
                <a:solidFill>
                  <a:schemeClr val="bg1"/>
                </a:solidFill>
              </a:rPr>
              <a:t>Данное пособие предназначено для педагогов, студентов и всех заинтересованных в создании анимации.</a:t>
            </a:r>
            <a:endParaRPr lang="ru-RU" sz="1600" dirty="0">
              <a:solidFill>
                <a:schemeClr val="bg1"/>
              </a:solidFill>
            </a:endParaRPr>
          </a:p>
        </p:txBody>
      </p:sp>
      <p:sp>
        <p:nvSpPr>
          <p:cNvPr id="6" name="Номер слайда 5">
            <a:extLst>
              <a:ext uri="{FF2B5EF4-FFF2-40B4-BE49-F238E27FC236}">
                <a16:creationId xmlns="" xmlns:a16="http://schemas.microsoft.com/office/drawing/2014/main" id="{082C8496-0D63-4559-BFA5-683F5780142B}"/>
              </a:ext>
            </a:extLst>
          </p:cNvPr>
          <p:cNvSpPr>
            <a:spLocks noGrp="1"/>
          </p:cNvSpPr>
          <p:nvPr>
            <p:ph type="sldNum" sz="quarter" idx="12"/>
          </p:nvPr>
        </p:nvSpPr>
        <p:spPr/>
        <p:txBody>
          <a:bodyPr rtlCol="0"/>
          <a:lstStyle/>
          <a:p>
            <a:pPr rtl="0"/>
            <a:fld id="{2C18C1E5-FB55-42F5-BD6D-9CC153FCDBE6}" type="slidenum">
              <a:rPr lang="ru-RU" smtClean="0"/>
              <a:pPr rtl="0"/>
              <a:t>2</a:t>
            </a:fld>
            <a:endParaRPr lang="ru-RU"/>
          </a:p>
        </p:txBody>
      </p:sp>
    </p:spTree>
    <p:extLst>
      <p:ext uri="{BB962C8B-B14F-4D97-AF65-F5344CB8AC3E}">
        <p14:creationId xmlns:p14="http://schemas.microsoft.com/office/powerpoint/2010/main" val="2442842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2B58C6D2-A034-0167-0057-AFBFD4317727}"/>
              </a:ext>
            </a:extLst>
          </p:cNvPr>
          <p:cNvPicPr>
            <a:picLocks noGrp="1" noChangeAspect="1"/>
          </p:cNvPicPr>
          <p:nvPr>
            <p:ph type="pic" sz="quarter" idx="14"/>
          </p:nvPr>
        </p:nvPicPr>
        <p:blipFill>
          <a:blip r:embed="rId2"/>
          <a:srcRect l="13125" r="13125"/>
          <a:stretch>
            <a:fillRect/>
          </a:stretch>
        </p:blipFill>
        <p:spPr>
          <a:prstGeom prst="rect">
            <a:avLst/>
          </a:prstGeom>
        </p:spPr>
      </p:pic>
      <p:pic>
        <p:nvPicPr>
          <p:cNvPr id="8" name="Рисунок 7">
            <a:extLst>
              <a:ext uri="{FF2B5EF4-FFF2-40B4-BE49-F238E27FC236}">
                <a16:creationId xmlns="" xmlns:a16="http://schemas.microsoft.com/office/drawing/2014/main" id="{C849B1EC-EC70-0AD2-C7D7-CE790644AB93}"/>
              </a:ext>
            </a:extLst>
          </p:cNvPr>
          <p:cNvPicPr>
            <a:picLocks noGrp="1" noChangeAspect="1"/>
          </p:cNvPicPr>
          <p:nvPr>
            <p:ph type="pic" sz="quarter" idx="13"/>
          </p:nvPr>
        </p:nvPicPr>
        <p:blipFill>
          <a:blip r:embed="rId3"/>
          <a:srcRect l="10627" r="10627"/>
          <a:stretch>
            <a:fillRect/>
          </a:stretch>
        </p:blipFill>
        <p:spPr>
          <a:prstGeom prst="rect">
            <a:avLst/>
          </a:prstGeom>
        </p:spPr>
      </p:pic>
      <p:sp>
        <p:nvSpPr>
          <p:cNvPr id="4" name="Заголовок 3">
            <a:extLst>
              <a:ext uri="{FF2B5EF4-FFF2-40B4-BE49-F238E27FC236}">
                <a16:creationId xmlns="" xmlns:a16="http://schemas.microsoft.com/office/drawing/2014/main" id="{68815D47-C64D-1CA0-91E8-5F54D73995AB}"/>
              </a:ext>
            </a:extLst>
          </p:cNvPr>
          <p:cNvSpPr>
            <a:spLocks noGrp="1"/>
          </p:cNvSpPr>
          <p:nvPr>
            <p:ph type="title"/>
          </p:nvPr>
        </p:nvSpPr>
        <p:spPr/>
        <p:txBody>
          <a:bodyPr/>
          <a:lstStyle/>
          <a:p>
            <a:r>
              <a:rPr lang="ru-RU" dirty="0"/>
              <a:t>6. </a:t>
            </a:r>
            <a:r>
              <a:rPr lang="ru-RU" dirty="0" err="1"/>
              <a:t>Аниматик</a:t>
            </a:r>
            <a:endParaRPr lang="ru-RU" dirty="0"/>
          </a:p>
        </p:txBody>
      </p:sp>
      <p:sp>
        <p:nvSpPr>
          <p:cNvPr id="5" name="Объект 4">
            <a:extLst>
              <a:ext uri="{FF2B5EF4-FFF2-40B4-BE49-F238E27FC236}">
                <a16:creationId xmlns="" xmlns:a16="http://schemas.microsoft.com/office/drawing/2014/main" id="{C6A0BD05-EE70-7A20-0878-3F8F1D2094A6}"/>
              </a:ext>
            </a:extLst>
          </p:cNvPr>
          <p:cNvSpPr>
            <a:spLocks noGrp="1"/>
          </p:cNvSpPr>
          <p:nvPr>
            <p:ph idx="1"/>
          </p:nvPr>
        </p:nvSpPr>
        <p:spPr>
          <a:xfrm>
            <a:off x="4654296" y="2706624"/>
            <a:ext cx="6894576" cy="3998976"/>
          </a:xfrm>
        </p:spPr>
        <p:txBody>
          <a:bodyPr>
            <a:normAutofit/>
          </a:bodyPr>
          <a:lstStyle/>
          <a:p>
            <a:r>
              <a:rPr lang="ru-RU" dirty="0" err="1"/>
              <a:t>Аниматик</a:t>
            </a:r>
            <a:r>
              <a:rPr lang="ru-RU" dirty="0"/>
              <a:t> - это анимированная раскадровка. Это уже не статичные картинки, но еще и не мультфильм - нечто среднее между ними. </a:t>
            </a:r>
            <a:r>
              <a:rPr lang="ru-RU" dirty="0" err="1"/>
              <a:t>Аниматик</a:t>
            </a:r>
            <a:r>
              <a:rPr lang="ru-RU" dirty="0"/>
              <a:t>, обычно, создается четко по раскадровке и по времени мультфильма (если мультфильм на 30 секунд, то и </a:t>
            </a:r>
            <a:r>
              <a:rPr lang="ru-RU" dirty="0" err="1"/>
              <a:t>аниматик</a:t>
            </a:r>
            <a:r>
              <a:rPr lang="ru-RU" dirty="0"/>
              <a:t> делается ровно на 30 секунд, чтобы можно было понять продолжительность каждой сцены, прежде, чем ее сменит следующая).</a:t>
            </a:r>
          </a:p>
        </p:txBody>
      </p:sp>
    </p:spTree>
    <p:extLst>
      <p:ext uri="{BB962C8B-B14F-4D97-AF65-F5344CB8AC3E}">
        <p14:creationId xmlns:p14="http://schemas.microsoft.com/office/powerpoint/2010/main" val="3944856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EFE9BF64-19DE-F371-33B2-2236D5349A06}"/>
              </a:ext>
            </a:extLst>
          </p:cNvPr>
          <p:cNvPicPr>
            <a:picLocks noGrp="1" noChangeAspect="1"/>
          </p:cNvPicPr>
          <p:nvPr>
            <p:ph type="pic" sz="quarter" idx="14"/>
          </p:nvPr>
        </p:nvPicPr>
        <p:blipFill>
          <a:blip r:embed="rId2"/>
          <a:srcRect l="24545" r="24545"/>
          <a:stretch>
            <a:fillRect/>
          </a:stretch>
        </p:blipFill>
        <p:spPr>
          <a:prstGeom prst="rect">
            <a:avLst/>
          </a:prstGeom>
        </p:spPr>
      </p:pic>
      <p:pic>
        <p:nvPicPr>
          <p:cNvPr id="11" name="Рисунок 10">
            <a:extLst>
              <a:ext uri="{FF2B5EF4-FFF2-40B4-BE49-F238E27FC236}">
                <a16:creationId xmlns="" xmlns:a16="http://schemas.microsoft.com/office/drawing/2014/main" id="{8F53C2E3-D444-9795-DB73-E221A4BD6E94}"/>
              </a:ext>
            </a:extLst>
          </p:cNvPr>
          <p:cNvPicPr>
            <a:picLocks noGrp="1" noChangeAspect="1"/>
          </p:cNvPicPr>
          <p:nvPr>
            <p:ph type="pic" sz="quarter" idx="15"/>
          </p:nvPr>
        </p:nvPicPr>
        <p:blipFill>
          <a:blip r:embed="rId3"/>
          <a:srcRect l="8451" r="8451"/>
          <a:stretch>
            <a:fillRect/>
          </a:stretch>
        </p:blipFill>
        <p:spPr>
          <a:prstGeom prst="rect">
            <a:avLst/>
          </a:prstGeom>
        </p:spPr>
      </p:pic>
      <p:pic>
        <p:nvPicPr>
          <p:cNvPr id="10" name="Рисунок 9">
            <a:extLst>
              <a:ext uri="{FF2B5EF4-FFF2-40B4-BE49-F238E27FC236}">
                <a16:creationId xmlns="" xmlns:a16="http://schemas.microsoft.com/office/drawing/2014/main" id="{60A41155-127D-F617-2317-E28BBA26CAC7}"/>
              </a:ext>
            </a:extLst>
          </p:cNvPr>
          <p:cNvPicPr>
            <a:picLocks noGrp="1" noChangeAspect="1"/>
          </p:cNvPicPr>
          <p:nvPr>
            <p:ph type="pic" sz="quarter" idx="16"/>
          </p:nvPr>
        </p:nvPicPr>
        <p:blipFill>
          <a:blip r:embed="rId4"/>
          <a:srcRect l="23354" r="23354"/>
          <a:stretch>
            <a:fillRect/>
          </a:stretch>
        </p:blipFill>
        <p:spPr>
          <a:prstGeom prst="rect">
            <a:avLst/>
          </a:prstGeom>
        </p:spPr>
      </p:pic>
      <p:pic>
        <p:nvPicPr>
          <p:cNvPr id="8" name="Рисунок 7">
            <a:extLst>
              <a:ext uri="{FF2B5EF4-FFF2-40B4-BE49-F238E27FC236}">
                <a16:creationId xmlns="" xmlns:a16="http://schemas.microsoft.com/office/drawing/2014/main" id="{CDCD49FC-679A-F91A-C339-FB41BA1DF71F}"/>
              </a:ext>
            </a:extLst>
          </p:cNvPr>
          <p:cNvPicPr>
            <a:picLocks noGrp="1" noChangeAspect="1"/>
          </p:cNvPicPr>
          <p:nvPr>
            <p:ph type="pic" sz="quarter" idx="13"/>
          </p:nvPr>
        </p:nvPicPr>
        <p:blipFill>
          <a:blip r:embed="rId5"/>
          <a:srcRect l="35999" r="35999"/>
          <a:stretch>
            <a:fillRect/>
          </a:stretch>
        </p:blipFill>
        <p:spPr>
          <a:prstGeom prst="rect">
            <a:avLst/>
          </a:prstGeom>
        </p:spPr>
      </p:pic>
      <p:sp>
        <p:nvSpPr>
          <p:cNvPr id="6" name="Заголовок 5">
            <a:extLst>
              <a:ext uri="{FF2B5EF4-FFF2-40B4-BE49-F238E27FC236}">
                <a16:creationId xmlns="" xmlns:a16="http://schemas.microsoft.com/office/drawing/2014/main" id="{788DB9EB-5AFE-7BFA-6548-07C684AA0236}"/>
              </a:ext>
            </a:extLst>
          </p:cNvPr>
          <p:cNvSpPr>
            <a:spLocks noGrp="1"/>
          </p:cNvSpPr>
          <p:nvPr>
            <p:ph type="title"/>
          </p:nvPr>
        </p:nvSpPr>
        <p:spPr/>
        <p:txBody>
          <a:bodyPr/>
          <a:lstStyle/>
          <a:p>
            <a:r>
              <a:rPr lang="ru-RU" dirty="0"/>
              <a:t>7. Анимация</a:t>
            </a:r>
          </a:p>
        </p:txBody>
      </p:sp>
      <p:sp>
        <p:nvSpPr>
          <p:cNvPr id="7" name="Объект 6">
            <a:extLst>
              <a:ext uri="{FF2B5EF4-FFF2-40B4-BE49-F238E27FC236}">
                <a16:creationId xmlns="" xmlns:a16="http://schemas.microsoft.com/office/drawing/2014/main" id="{A95745A1-CCBF-4779-A344-49EB5774EF98}"/>
              </a:ext>
            </a:extLst>
          </p:cNvPr>
          <p:cNvSpPr>
            <a:spLocks noGrp="1"/>
          </p:cNvSpPr>
          <p:nvPr>
            <p:ph idx="1"/>
          </p:nvPr>
        </p:nvSpPr>
        <p:spPr>
          <a:xfrm>
            <a:off x="182880" y="2706624"/>
            <a:ext cx="4379976" cy="3998976"/>
          </a:xfrm>
        </p:spPr>
        <p:txBody>
          <a:bodyPr>
            <a:normAutofit fontScale="92500" lnSpcReduction="10000"/>
          </a:bodyPr>
          <a:lstStyle/>
          <a:p>
            <a:r>
              <a:rPr lang="ru-RU" dirty="0"/>
              <a:t>Анимация – самый трудоемкий этап создания мультфильма. На этом этапе аниматоры создают движение персонажей и других объектов, используя различные техники анимации, такие как рисование кадр за кадром или использование компьютерных программ. Анимация придает мультфильму динамичность и уникальность.</a:t>
            </a:r>
          </a:p>
        </p:txBody>
      </p:sp>
    </p:spTree>
    <p:extLst>
      <p:ext uri="{BB962C8B-B14F-4D97-AF65-F5344CB8AC3E}">
        <p14:creationId xmlns:p14="http://schemas.microsoft.com/office/powerpoint/2010/main" val="2763417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 xmlns:a16="http://schemas.microsoft.com/office/drawing/2014/main" id="{BAE8B6BE-6F9A-64F5-4CD3-BB72706F9F22}"/>
              </a:ext>
            </a:extLst>
          </p:cNvPr>
          <p:cNvPicPr>
            <a:picLocks noGrp="1" noChangeAspect="1"/>
          </p:cNvPicPr>
          <p:nvPr>
            <p:ph type="pic" sz="quarter" idx="14"/>
          </p:nvPr>
        </p:nvPicPr>
        <p:blipFill>
          <a:blip r:embed="rId2"/>
          <a:srcRect l="30202" r="30202"/>
          <a:stretch>
            <a:fillRect/>
          </a:stretch>
        </p:blipFill>
        <p:spPr>
          <a:prstGeom prst="rect">
            <a:avLst/>
          </a:prstGeom>
        </p:spPr>
      </p:pic>
      <p:pic>
        <p:nvPicPr>
          <p:cNvPr id="13" name="Рисунок 12">
            <a:extLst>
              <a:ext uri="{FF2B5EF4-FFF2-40B4-BE49-F238E27FC236}">
                <a16:creationId xmlns="" xmlns:a16="http://schemas.microsoft.com/office/drawing/2014/main" id="{945A015C-2AF5-87BC-2852-48728977B1EF}"/>
              </a:ext>
            </a:extLst>
          </p:cNvPr>
          <p:cNvPicPr>
            <a:picLocks noGrp="1" noChangeAspect="1"/>
          </p:cNvPicPr>
          <p:nvPr>
            <p:ph type="pic" sz="quarter" idx="15"/>
          </p:nvPr>
        </p:nvPicPr>
        <p:blipFill>
          <a:blip r:embed="rId3"/>
          <a:srcRect l="7513" r="7513"/>
          <a:stretch>
            <a:fillRect/>
          </a:stretch>
        </p:blipFill>
        <p:spPr>
          <a:prstGeom prst="rect">
            <a:avLst/>
          </a:prstGeom>
        </p:spPr>
      </p:pic>
      <p:pic>
        <p:nvPicPr>
          <p:cNvPr id="10" name="Рисунок 9">
            <a:extLst>
              <a:ext uri="{FF2B5EF4-FFF2-40B4-BE49-F238E27FC236}">
                <a16:creationId xmlns="" xmlns:a16="http://schemas.microsoft.com/office/drawing/2014/main" id="{FC379482-29ED-2340-4763-4DE58D3CD9C9}"/>
              </a:ext>
            </a:extLst>
          </p:cNvPr>
          <p:cNvPicPr>
            <a:picLocks noGrp="1" noChangeAspect="1"/>
          </p:cNvPicPr>
          <p:nvPr>
            <p:ph type="pic" sz="quarter" idx="16"/>
          </p:nvPr>
        </p:nvPicPr>
        <p:blipFill>
          <a:blip r:embed="rId4"/>
          <a:srcRect l="29251" r="29251"/>
          <a:stretch>
            <a:fillRect/>
          </a:stretch>
        </p:blipFill>
        <p:spPr>
          <a:prstGeom prst="rect">
            <a:avLst/>
          </a:prstGeom>
        </p:spPr>
      </p:pic>
      <p:pic>
        <p:nvPicPr>
          <p:cNvPr id="9" name="Рисунок 8">
            <a:extLst>
              <a:ext uri="{FF2B5EF4-FFF2-40B4-BE49-F238E27FC236}">
                <a16:creationId xmlns="" xmlns:a16="http://schemas.microsoft.com/office/drawing/2014/main" id="{C65350B0-3926-4B48-9B54-07F6D196A095}"/>
              </a:ext>
            </a:extLst>
          </p:cNvPr>
          <p:cNvPicPr>
            <a:picLocks noGrp="1" noChangeAspect="1"/>
          </p:cNvPicPr>
          <p:nvPr>
            <p:ph type="pic" sz="quarter" idx="13"/>
          </p:nvPr>
        </p:nvPicPr>
        <p:blipFill>
          <a:blip r:embed="rId5"/>
          <a:srcRect l="15546" r="15546"/>
          <a:stretch>
            <a:fillRect/>
          </a:stretch>
        </p:blipFill>
        <p:spPr>
          <a:prstGeom prst="rect">
            <a:avLst/>
          </a:prstGeom>
        </p:spPr>
      </p:pic>
      <p:sp>
        <p:nvSpPr>
          <p:cNvPr id="6" name="Заголовок 5">
            <a:extLst>
              <a:ext uri="{FF2B5EF4-FFF2-40B4-BE49-F238E27FC236}">
                <a16:creationId xmlns="" xmlns:a16="http://schemas.microsoft.com/office/drawing/2014/main" id="{0319D989-469D-D2B6-B29C-362D088A74D7}"/>
              </a:ext>
            </a:extLst>
          </p:cNvPr>
          <p:cNvSpPr>
            <a:spLocks noGrp="1"/>
          </p:cNvSpPr>
          <p:nvPr>
            <p:ph type="title"/>
          </p:nvPr>
        </p:nvSpPr>
        <p:spPr>
          <a:xfrm>
            <a:off x="345440" y="429768"/>
            <a:ext cx="4582160" cy="1645920"/>
          </a:xfrm>
        </p:spPr>
        <p:txBody>
          <a:bodyPr>
            <a:normAutofit fontScale="90000"/>
          </a:bodyPr>
          <a:lstStyle/>
          <a:p>
            <a:r>
              <a:rPr lang="ru-RU" dirty="0"/>
              <a:t>8. Звуковое сопровождение</a:t>
            </a:r>
          </a:p>
        </p:txBody>
      </p:sp>
      <p:sp>
        <p:nvSpPr>
          <p:cNvPr id="7" name="Объект 6">
            <a:extLst>
              <a:ext uri="{FF2B5EF4-FFF2-40B4-BE49-F238E27FC236}">
                <a16:creationId xmlns="" xmlns:a16="http://schemas.microsoft.com/office/drawing/2014/main" id="{8A4F8685-4EF9-8021-FCE1-B9424FC79253}"/>
              </a:ext>
            </a:extLst>
          </p:cNvPr>
          <p:cNvSpPr>
            <a:spLocks noGrp="1"/>
          </p:cNvSpPr>
          <p:nvPr>
            <p:ph idx="1"/>
          </p:nvPr>
        </p:nvSpPr>
        <p:spPr>
          <a:xfrm>
            <a:off x="194056" y="2636700"/>
            <a:ext cx="4627356" cy="4143506"/>
          </a:xfrm>
        </p:spPr>
        <p:txBody>
          <a:bodyPr/>
          <a:lstStyle/>
          <a:p>
            <a:r>
              <a:rPr lang="ru-RU" dirty="0"/>
              <a:t>Звуковое сопровождение играет важную роль в создании атмосферы мультфильма. На этом этапе добавляются фоновая музыка, звуковые эффекты и озвучка персонажей. Это помогает передать эмоции и создать полноценное звуковое пространство в мультфильме.</a:t>
            </a:r>
          </a:p>
        </p:txBody>
      </p:sp>
    </p:spTree>
    <p:extLst>
      <p:ext uri="{BB962C8B-B14F-4D97-AF65-F5344CB8AC3E}">
        <p14:creationId xmlns:p14="http://schemas.microsoft.com/office/powerpoint/2010/main" val="854935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214E730-1126-5C03-DD7C-F0F1819E384B}"/>
              </a:ext>
            </a:extLst>
          </p:cNvPr>
          <p:cNvSpPr>
            <a:spLocks noGrp="1"/>
          </p:cNvSpPr>
          <p:nvPr>
            <p:ph type="title"/>
          </p:nvPr>
        </p:nvSpPr>
        <p:spPr/>
        <p:txBody>
          <a:bodyPr>
            <a:normAutofit fontScale="90000"/>
          </a:bodyPr>
          <a:lstStyle/>
          <a:p>
            <a:r>
              <a:rPr lang="ru-RU" dirty="0"/>
              <a:t>9. Создание мультфильма</a:t>
            </a:r>
            <a:br>
              <a:rPr lang="ru-RU" dirty="0"/>
            </a:br>
            <a:endParaRPr lang="ru-RU" dirty="0"/>
          </a:p>
        </p:txBody>
      </p:sp>
      <p:sp>
        <p:nvSpPr>
          <p:cNvPr id="3" name="Объект 2">
            <a:extLst>
              <a:ext uri="{FF2B5EF4-FFF2-40B4-BE49-F238E27FC236}">
                <a16:creationId xmlns="" xmlns:a16="http://schemas.microsoft.com/office/drawing/2014/main" id="{8E597975-D935-ACD1-843F-08E3B3BDEEB1}"/>
              </a:ext>
            </a:extLst>
          </p:cNvPr>
          <p:cNvSpPr>
            <a:spLocks noGrp="1"/>
          </p:cNvSpPr>
          <p:nvPr>
            <p:ph idx="1"/>
          </p:nvPr>
        </p:nvSpPr>
        <p:spPr/>
        <p:txBody>
          <a:bodyPr>
            <a:normAutofit fontScale="92500"/>
          </a:bodyPr>
          <a:lstStyle/>
          <a:p>
            <a:pPr marL="0" indent="0">
              <a:buNone/>
            </a:pPr>
            <a:r>
              <a:rPr lang="ru-RU" dirty="0"/>
              <a:t>Все необходимое для этого у аниматора уже есть. Параллельно с анимацией художник-</a:t>
            </a:r>
            <a:r>
              <a:rPr lang="ru-RU" dirty="0" err="1"/>
              <a:t>фоновщик</a:t>
            </a:r>
            <a:r>
              <a:rPr lang="ru-RU" dirty="0"/>
              <a:t> может заниматься фонами. Также, для полноценного мультфильма, обычно, требуется озвучивание анимации.</a:t>
            </a:r>
          </a:p>
          <a:p>
            <a:endParaRPr lang="ru-RU" dirty="0"/>
          </a:p>
          <a:p>
            <a:pPr marL="0" indent="0">
              <a:buNone/>
            </a:pPr>
            <a:r>
              <a:rPr lang="ru-RU" dirty="0"/>
              <a:t>Озвучивание может быть разного уровня сложности и состоять из следующих составляющих: дикторская </a:t>
            </a:r>
            <a:r>
              <a:rPr lang="ru-RU" dirty="0" err="1"/>
              <a:t>начитка</a:t>
            </a:r>
            <a:r>
              <a:rPr lang="ru-RU" dirty="0"/>
              <a:t> или работа актеров, озвучивание событий в мультфильме, наложение музыки, написание стихов, песни, оригинальной музыки, сведение всего материала.</a:t>
            </a:r>
          </a:p>
        </p:txBody>
      </p:sp>
    </p:spTree>
    <p:extLst>
      <p:ext uri="{BB962C8B-B14F-4D97-AF65-F5344CB8AC3E}">
        <p14:creationId xmlns:p14="http://schemas.microsoft.com/office/powerpoint/2010/main" val="997456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7D3AA50-303C-C7A3-C902-D2B03CB2C011}"/>
              </a:ext>
            </a:extLst>
          </p:cNvPr>
          <p:cNvSpPr>
            <a:spLocks noGrp="1"/>
          </p:cNvSpPr>
          <p:nvPr>
            <p:ph type="title"/>
          </p:nvPr>
        </p:nvSpPr>
        <p:spPr>
          <a:xfrm>
            <a:off x="365760" y="457200"/>
            <a:ext cx="4406265" cy="1615440"/>
          </a:xfrm>
        </p:spPr>
        <p:txBody>
          <a:bodyPr>
            <a:normAutofit fontScale="90000"/>
          </a:bodyPr>
          <a:lstStyle/>
          <a:p>
            <a:r>
              <a:rPr lang="ru-RU" dirty="0"/>
              <a:t>10. Пост-продакшн</a:t>
            </a:r>
          </a:p>
        </p:txBody>
      </p:sp>
      <p:pic>
        <p:nvPicPr>
          <p:cNvPr id="8" name="Объект 7">
            <a:extLst>
              <a:ext uri="{FF2B5EF4-FFF2-40B4-BE49-F238E27FC236}">
                <a16:creationId xmlns="" xmlns:a16="http://schemas.microsoft.com/office/drawing/2014/main" id="{EB6BB225-FC20-7A2C-FE0A-FFFB10F1E70C}"/>
              </a:ext>
            </a:extLst>
          </p:cNvPr>
          <p:cNvPicPr>
            <a:picLocks noGrp="1" noChangeAspect="1"/>
          </p:cNvPicPr>
          <p:nvPr>
            <p:ph idx="1"/>
          </p:nvPr>
        </p:nvPicPr>
        <p:blipFill>
          <a:blip r:embed="rId2"/>
          <a:stretch>
            <a:fillRect/>
          </a:stretch>
        </p:blipFill>
        <p:spPr>
          <a:xfrm>
            <a:off x="6303974" y="549275"/>
            <a:ext cx="4052864" cy="5430838"/>
          </a:xfrm>
          <a:prstGeom prst="rect">
            <a:avLst/>
          </a:prstGeom>
        </p:spPr>
      </p:pic>
      <p:sp>
        <p:nvSpPr>
          <p:cNvPr id="4" name="Текст 3">
            <a:extLst>
              <a:ext uri="{FF2B5EF4-FFF2-40B4-BE49-F238E27FC236}">
                <a16:creationId xmlns="" xmlns:a16="http://schemas.microsoft.com/office/drawing/2014/main" id="{00928CCD-3591-755E-F82A-1E7DF4597DDD}"/>
              </a:ext>
            </a:extLst>
          </p:cNvPr>
          <p:cNvSpPr>
            <a:spLocks noGrp="1"/>
          </p:cNvSpPr>
          <p:nvPr>
            <p:ph type="body" sz="half" idx="2"/>
          </p:nvPr>
        </p:nvSpPr>
        <p:spPr>
          <a:xfrm>
            <a:off x="365760" y="2448814"/>
            <a:ext cx="4406265" cy="4114546"/>
          </a:xfrm>
        </p:spPr>
        <p:txBody>
          <a:bodyPr>
            <a:normAutofit fontScale="77500" lnSpcReduction="20000"/>
          </a:bodyPr>
          <a:lstStyle/>
          <a:p>
            <a:r>
              <a:rPr lang="ru-RU" dirty="0"/>
              <a:t>Пост-продакшн – это заключительный этап создания мультфильма, на котором проводится редактирование, цветокоррекция и добавление различных визуальных эффектов. Здесь также выполняется смонтированный фильм и готовится для показа зрителям.</a:t>
            </a:r>
          </a:p>
        </p:txBody>
      </p:sp>
    </p:spTree>
    <p:extLst>
      <p:ext uri="{BB962C8B-B14F-4D97-AF65-F5344CB8AC3E}">
        <p14:creationId xmlns:p14="http://schemas.microsoft.com/office/powerpoint/2010/main" val="2338179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74CC00CC-0715-F054-3BCA-08F9EA0DF582}"/>
              </a:ext>
            </a:extLst>
          </p:cNvPr>
          <p:cNvSpPr>
            <a:spLocks noGrp="1"/>
          </p:cNvSpPr>
          <p:nvPr>
            <p:ph idx="1"/>
          </p:nvPr>
        </p:nvSpPr>
        <p:spPr>
          <a:xfrm>
            <a:off x="5303520" y="136525"/>
            <a:ext cx="6644640" cy="6650355"/>
          </a:xfrm>
        </p:spPr>
        <p:txBody>
          <a:bodyPr>
            <a:normAutofit fontScale="85000" lnSpcReduction="20000"/>
          </a:bodyPr>
          <a:lstStyle/>
          <a:p>
            <a:pPr marL="0" indent="0">
              <a:buNone/>
            </a:pPr>
            <a:r>
              <a:rPr lang="ru-RU" dirty="0"/>
              <a:t>Однако, этот этап нельзя недооценивать, если речь идет об использовании красивых растровых картинок в мультфильме, интересных красочных эффектов, создании мультфильма для ТВ. Анимация может быть в смешанной технике. К примеру, может быть видео людей снятое с хромакеем (на зеленом фоне, который в последствии удаляется при </a:t>
            </a:r>
            <a:r>
              <a:rPr lang="ru-RU" dirty="0" err="1"/>
              <a:t>компоузинге</a:t>
            </a:r>
            <a:r>
              <a:rPr lang="ru-RU" dirty="0"/>
              <a:t>). Скажем, какие-то люди танцуют на этом видео. Можно сделать анимированные фоны и поместить туда этих танцующих людей, то есть они будут танцевать уже в такой мультяшной стране. Или, наоборот, фотографии или видео могут быть использованы как фон, а сверху могут быть наложены анимированные персонажи.</a:t>
            </a:r>
          </a:p>
        </p:txBody>
      </p:sp>
      <p:pic>
        <p:nvPicPr>
          <p:cNvPr id="8" name="Рисунок 7">
            <a:extLst>
              <a:ext uri="{FF2B5EF4-FFF2-40B4-BE49-F238E27FC236}">
                <a16:creationId xmlns="" xmlns:a16="http://schemas.microsoft.com/office/drawing/2014/main" id="{08460D87-6CD6-A7C2-90CD-7762BB0256ED}"/>
              </a:ext>
            </a:extLst>
          </p:cNvPr>
          <p:cNvPicPr>
            <a:picLocks noChangeAspect="1"/>
          </p:cNvPicPr>
          <p:nvPr/>
        </p:nvPicPr>
        <p:blipFill>
          <a:blip r:embed="rId2"/>
          <a:stretch>
            <a:fillRect/>
          </a:stretch>
        </p:blipFill>
        <p:spPr>
          <a:xfrm>
            <a:off x="0" y="32702"/>
            <a:ext cx="4986188" cy="6858000"/>
          </a:xfrm>
          <a:prstGeom prst="rect">
            <a:avLst/>
          </a:prstGeom>
        </p:spPr>
      </p:pic>
    </p:spTree>
    <p:extLst>
      <p:ext uri="{BB962C8B-B14F-4D97-AF65-F5344CB8AC3E}">
        <p14:creationId xmlns:p14="http://schemas.microsoft.com/office/powerpoint/2010/main" val="3549754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 xmlns:a16="http://schemas.microsoft.com/office/drawing/2014/main" id="{EEFD2D7B-E154-C1E3-2B22-DB64EB193849}"/>
              </a:ext>
            </a:extLst>
          </p:cNvPr>
          <p:cNvPicPr>
            <a:picLocks noGrp="1" noChangeAspect="1"/>
          </p:cNvPicPr>
          <p:nvPr>
            <p:ph type="pic" idx="1"/>
          </p:nvPr>
        </p:nvPicPr>
        <p:blipFill>
          <a:blip r:embed="rId2"/>
          <a:srcRect t="19351" b="19351"/>
          <a:stretch>
            <a:fillRect/>
          </a:stretch>
        </p:blipFill>
        <p:spPr>
          <a:xfrm>
            <a:off x="5299075" y="893763"/>
            <a:ext cx="6053138" cy="5086350"/>
          </a:xfrm>
          <a:prstGeom prst="rect">
            <a:avLst/>
          </a:prstGeom>
        </p:spPr>
      </p:pic>
      <p:sp>
        <p:nvSpPr>
          <p:cNvPr id="4" name="Текст 3">
            <a:extLst>
              <a:ext uri="{FF2B5EF4-FFF2-40B4-BE49-F238E27FC236}">
                <a16:creationId xmlns="" xmlns:a16="http://schemas.microsoft.com/office/drawing/2014/main" id="{BA552A4A-6B61-6EA3-F2FD-9609491B55A5}"/>
              </a:ext>
            </a:extLst>
          </p:cNvPr>
          <p:cNvSpPr>
            <a:spLocks noGrp="1"/>
          </p:cNvSpPr>
          <p:nvPr>
            <p:ph type="body" sz="half" idx="2"/>
          </p:nvPr>
        </p:nvSpPr>
        <p:spPr>
          <a:xfrm>
            <a:off x="375920" y="822960"/>
            <a:ext cx="4395788" cy="5157216"/>
          </a:xfrm>
        </p:spPr>
        <p:txBody>
          <a:bodyPr>
            <a:normAutofit fontScale="92500" lnSpcReduction="10000"/>
          </a:bodyPr>
          <a:lstStyle/>
          <a:p>
            <a:r>
              <a:rPr lang="ru-RU" dirty="0"/>
              <a:t>С помощью </a:t>
            </a:r>
            <a:r>
              <a:rPr lang="ru-RU" dirty="0" err="1"/>
              <a:t>компоузинга</a:t>
            </a:r>
            <a:r>
              <a:rPr lang="ru-RU" dirty="0"/>
              <a:t> можно достичь красивого органичного совмещения анимации с фонами, сделать цветокоррекцию и т.п. Все это позволяет сделать мультфильм максимально привлекательным и законченным.</a:t>
            </a:r>
          </a:p>
        </p:txBody>
      </p:sp>
    </p:spTree>
    <p:extLst>
      <p:ext uri="{BB962C8B-B14F-4D97-AF65-F5344CB8AC3E}">
        <p14:creationId xmlns:p14="http://schemas.microsoft.com/office/powerpoint/2010/main" val="3611487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34683CD-059C-4A3C-8337-1053A06658D2}"/>
              </a:ext>
            </a:extLst>
          </p:cNvPr>
          <p:cNvSpPr>
            <a:spLocks noGrp="1"/>
          </p:cNvSpPr>
          <p:nvPr>
            <p:ph type="title"/>
          </p:nvPr>
        </p:nvSpPr>
        <p:spPr>
          <a:xfrm>
            <a:off x="739521" y="932688"/>
            <a:ext cx="10719054" cy="2523744"/>
          </a:xfrm>
        </p:spPr>
        <p:txBody>
          <a:bodyPr rtlCol="0">
            <a:normAutofit fontScale="90000"/>
          </a:bodyPr>
          <a:lstStyle/>
          <a:p>
            <a:pPr rtl="0"/>
            <a:r>
              <a:rPr lang="ru-RU" sz="6000">
                <a:solidFill>
                  <a:schemeClr val="bg1"/>
                </a:solidFill>
              </a:rPr>
              <a:t>Лучший способ начать работу — </a:t>
            </a:r>
            <a:br>
              <a:rPr lang="ru-RU" sz="6000">
                <a:solidFill>
                  <a:schemeClr val="bg1"/>
                </a:solidFill>
              </a:rPr>
            </a:br>
            <a:r>
              <a:rPr lang="ru-RU" sz="6000">
                <a:solidFill>
                  <a:schemeClr val="bg1"/>
                </a:solidFill>
              </a:rPr>
              <a:t>перестать говорить и начать делать.</a:t>
            </a:r>
            <a:endParaRPr lang="ru-RU"/>
          </a:p>
        </p:txBody>
      </p:sp>
      <p:sp>
        <p:nvSpPr>
          <p:cNvPr id="6" name="Текст 5">
            <a:extLst>
              <a:ext uri="{FF2B5EF4-FFF2-40B4-BE49-F238E27FC236}">
                <a16:creationId xmlns="" xmlns:a16="http://schemas.microsoft.com/office/drawing/2014/main" id="{C60A5F81-EE45-46FC-B164-639C4AA8693B}"/>
              </a:ext>
            </a:extLst>
          </p:cNvPr>
          <p:cNvSpPr>
            <a:spLocks noGrp="1"/>
          </p:cNvSpPr>
          <p:nvPr>
            <p:ph type="body" sz="quarter" idx="13"/>
          </p:nvPr>
        </p:nvSpPr>
        <p:spPr/>
        <p:txBody>
          <a:bodyPr rtlCol="0"/>
          <a:lstStyle/>
          <a:p>
            <a:pPr rtl="0"/>
            <a:r>
              <a:rPr lang="ru-RU" sz="3200">
                <a:solidFill>
                  <a:schemeClr val="bg1"/>
                </a:solidFill>
              </a:rPr>
              <a:t>Уолт Дисней</a:t>
            </a:r>
          </a:p>
        </p:txBody>
      </p:sp>
    </p:spTree>
    <p:extLst>
      <p:ext uri="{BB962C8B-B14F-4D97-AF65-F5344CB8AC3E}">
        <p14:creationId xmlns:p14="http://schemas.microsoft.com/office/powerpoint/2010/main" val="2337905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B531B3DD-35BD-42F7-9AD7-7F3402B2623E}"/>
              </a:ext>
            </a:extLst>
          </p:cNvPr>
          <p:cNvSpPr>
            <a:spLocks noGrp="1"/>
          </p:cNvSpPr>
          <p:nvPr>
            <p:ph type="ctrTitle"/>
          </p:nvPr>
        </p:nvSpPr>
        <p:spPr>
          <a:xfrm>
            <a:off x="1838527" y="1067124"/>
            <a:ext cx="8733104" cy="2898648"/>
          </a:xfrm>
        </p:spPr>
        <p:txBody>
          <a:bodyPr rtlCol="0"/>
          <a:lstStyle/>
          <a:p>
            <a:pPr rtl="0"/>
            <a:r>
              <a:rPr lang="ru-RU" sz="8000" dirty="0">
                <a:solidFill>
                  <a:schemeClr val="bg1"/>
                </a:solidFill>
              </a:rPr>
              <a:t>ЭТАПЫ СОЗДАНИЯ МУЛЬТФИЛЬМА</a:t>
            </a:r>
            <a:endParaRPr lang="ru-RU" sz="8000" dirty="0"/>
          </a:p>
        </p:txBody>
      </p:sp>
      <p:sp>
        <p:nvSpPr>
          <p:cNvPr id="3" name="Подзаголовок 2">
            <a:extLst>
              <a:ext uri="{FF2B5EF4-FFF2-40B4-BE49-F238E27FC236}">
                <a16:creationId xmlns="" xmlns:a16="http://schemas.microsoft.com/office/drawing/2014/main" id="{AF5A2D86-784C-417D-9AD4-AF18311FBC6D}"/>
              </a:ext>
            </a:extLst>
          </p:cNvPr>
          <p:cNvSpPr>
            <a:spLocks noGrp="1"/>
          </p:cNvSpPr>
          <p:nvPr>
            <p:ph type="subTitle" idx="1"/>
          </p:nvPr>
        </p:nvSpPr>
        <p:spPr/>
        <p:txBody>
          <a:bodyPr rtlCol="0"/>
          <a:lstStyle/>
          <a:p>
            <a:pPr rtl="0"/>
            <a:r>
              <a:rPr lang="ru-RU" sz="3200" b="1" dirty="0">
                <a:solidFill>
                  <a:schemeClr val="bg1"/>
                </a:solidFill>
              </a:rPr>
              <a:t>Как делают мультфильмы</a:t>
            </a:r>
          </a:p>
        </p:txBody>
      </p:sp>
    </p:spTree>
    <p:extLst>
      <p:ext uri="{BB962C8B-B14F-4D97-AF65-F5344CB8AC3E}">
        <p14:creationId xmlns:p14="http://schemas.microsoft.com/office/powerpoint/2010/main" val="3865773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D64A1D1-DD07-4DD2-A527-4B1F52D6AB78}"/>
              </a:ext>
            </a:extLst>
          </p:cNvPr>
          <p:cNvSpPr>
            <a:spLocks noGrp="1"/>
          </p:cNvSpPr>
          <p:nvPr>
            <p:ph type="title"/>
          </p:nvPr>
        </p:nvSpPr>
        <p:spPr>
          <a:xfrm>
            <a:off x="7028818" y="649224"/>
            <a:ext cx="4178808" cy="5568696"/>
          </a:xfrm>
        </p:spPr>
        <p:txBody>
          <a:bodyPr rtlCol="0"/>
          <a:lstStyle/>
          <a:p>
            <a:pPr rtl="0"/>
            <a:r>
              <a:rPr lang="ru-RU" sz="2800" dirty="0">
                <a:solidFill>
                  <a:schemeClr val="bg1"/>
                </a:solidFill>
              </a:rPr>
              <a:t>Работу лучше разделить на несколько основных этапов. Удобнее разделить работу на части и последовательно продвигаться шаг за шагом, особенно, если вы делаете мультфильм не в свое удовольствие, а для кого-то и нужна ясность в процессе работы создания анимации. Попробуем рассмотреть наглядно основные этапы.</a:t>
            </a:r>
          </a:p>
        </p:txBody>
      </p:sp>
      <p:sp>
        <p:nvSpPr>
          <p:cNvPr id="6" name="Номер слайда 5">
            <a:extLst>
              <a:ext uri="{FF2B5EF4-FFF2-40B4-BE49-F238E27FC236}">
                <a16:creationId xmlns="" xmlns:a16="http://schemas.microsoft.com/office/drawing/2014/main" id="{082C8496-0D63-4559-BFA5-683F5780142B}"/>
              </a:ext>
            </a:extLst>
          </p:cNvPr>
          <p:cNvSpPr>
            <a:spLocks noGrp="1"/>
          </p:cNvSpPr>
          <p:nvPr>
            <p:ph type="sldNum" sz="quarter" idx="12"/>
          </p:nvPr>
        </p:nvSpPr>
        <p:spPr/>
        <p:txBody>
          <a:bodyPr rtlCol="0"/>
          <a:lstStyle/>
          <a:p>
            <a:pPr rtl="0"/>
            <a:fld id="{2C18C1E5-FB55-42F5-BD6D-9CC153FCDBE6}" type="slidenum">
              <a:rPr lang="ru-RU" smtClean="0"/>
              <a:pPr rtl="0"/>
              <a:t>4</a:t>
            </a:fld>
            <a:endParaRPr lang="ru-RU"/>
          </a:p>
        </p:txBody>
      </p:sp>
    </p:spTree>
    <p:extLst>
      <p:ext uri="{BB962C8B-B14F-4D97-AF65-F5344CB8AC3E}">
        <p14:creationId xmlns:p14="http://schemas.microsoft.com/office/powerpoint/2010/main" val="3384652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 xmlns:a16="http://schemas.microsoft.com/office/drawing/2014/main" id="{F602090C-4003-4A9A-8F17-0FDDFD83F825}"/>
              </a:ext>
            </a:extLst>
          </p:cNvPr>
          <p:cNvPicPr>
            <a:picLocks noGrp="1" noChangeAspect="1"/>
          </p:cNvPicPr>
          <p:nvPr>
            <p:ph type="pic" sz="quarter" idx="13"/>
          </p:nvPr>
        </p:nvPicPr>
        <p:blipFill>
          <a:blip r:embed="rId3"/>
          <a:srcRect/>
          <a:stretch/>
        </p:blipFill>
        <p:spPr>
          <a:xfrm>
            <a:off x="0" y="0"/>
            <a:ext cx="4041336" cy="4193763"/>
          </a:xfrm>
          <a:blipFill dpi="0" rotWithShape="1">
            <a:blip r:embed="rId4">
              <a:extLst>
                <a:ext uri="{28A0092B-C50C-407E-A947-70E740481C1C}">
                  <a14:useLocalDpi xmlns:a14="http://schemas.microsoft.com/office/drawing/2010/main" val="0"/>
                </a:ext>
              </a:extLst>
            </a:blip>
            <a:srcRect/>
            <a:stretch>
              <a:fillRect/>
            </a:stretch>
          </a:blipFill>
        </p:spPr>
      </p:pic>
      <p:pic>
        <p:nvPicPr>
          <p:cNvPr id="10" name="Рисунок 9">
            <a:extLst>
              <a:ext uri="{FF2B5EF4-FFF2-40B4-BE49-F238E27FC236}">
                <a16:creationId xmlns="" xmlns:a16="http://schemas.microsoft.com/office/drawing/2014/main" id="{BD99CA7F-8B87-4431-852C-815754D1C5A7}"/>
              </a:ext>
            </a:extLst>
          </p:cNvPr>
          <p:cNvPicPr>
            <a:picLocks noGrp="1" noChangeAspect="1"/>
          </p:cNvPicPr>
          <p:nvPr>
            <p:ph type="pic" sz="quarter" idx="14"/>
          </p:nvPr>
        </p:nvPicPr>
        <p:blipFill>
          <a:blip r:embed="rId4"/>
          <a:srcRect l="2754" r="2754"/>
          <a:stretch/>
        </p:blipFill>
        <p:spPr>
          <a:xfrm>
            <a:off x="0" y="4361970"/>
            <a:ext cx="4038599" cy="2496030"/>
          </a:xfrm>
        </p:spPr>
      </p:pic>
      <p:sp>
        <p:nvSpPr>
          <p:cNvPr id="5" name="Объект 4">
            <a:extLst>
              <a:ext uri="{FF2B5EF4-FFF2-40B4-BE49-F238E27FC236}">
                <a16:creationId xmlns="" xmlns:a16="http://schemas.microsoft.com/office/drawing/2014/main" id="{5B430F02-9645-4F56-99F7-1DC2F76FFFE5}"/>
              </a:ext>
            </a:extLst>
          </p:cNvPr>
          <p:cNvSpPr>
            <a:spLocks noGrp="1"/>
          </p:cNvSpPr>
          <p:nvPr>
            <p:ph idx="1"/>
          </p:nvPr>
        </p:nvSpPr>
        <p:spPr/>
        <p:txBody>
          <a:bodyPr rtlCol="0"/>
          <a:lstStyle/>
          <a:p>
            <a:pPr rtl="0"/>
            <a:r>
              <a:rPr lang="ru-RU" sz="2400" dirty="0"/>
              <a:t>Создание мультфильма - это многоэтапный и трудоемкий процесс, включающий различные этапы, начиная от идеи и заканчивая финальным монтажом. Каждый этап требует особых знаний и навыков, а также тесного сотрудничества между специалистами различных областей.</a:t>
            </a:r>
          </a:p>
        </p:txBody>
      </p:sp>
      <p:sp>
        <p:nvSpPr>
          <p:cNvPr id="6" name="Номер слайда 5">
            <a:extLst>
              <a:ext uri="{FF2B5EF4-FFF2-40B4-BE49-F238E27FC236}">
                <a16:creationId xmlns="" xmlns:a16="http://schemas.microsoft.com/office/drawing/2014/main" id="{D9E1B180-F4BB-46B9-937E-3469FC6819B6}"/>
              </a:ext>
            </a:extLst>
          </p:cNvPr>
          <p:cNvSpPr>
            <a:spLocks noGrp="1"/>
          </p:cNvSpPr>
          <p:nvPr>
            <p:ph type="sldNum" sz="quarter" idx="12"/>
          </p:nvPr>
        </p:nvSpPr>
        <p:spPr/>
        <p:txBody>
          <a:bodyPr rtlCol="0"/>
          <a:lstStyle/>
          <a:p>
            <a:pPr rtl="0"/>
            <a:fld id="{2C18C1E5-FB55-42F5-BD6D-9CC153FCDBE6}" type="slidenum">
              <a:rPr lang="ru-RU" smtClean="0"/>
              <a:pPr rtl="0"/>
              <a:t>5</a:t>
            </a:fld>
            <a:endParaRPr lang="ru-RU"/>
          </a:p>
        </p:txBody>
      </p:sp>
    </p:spTree>
    <p:extLst>
      <p:ext uri="{BB962C8B-B14F-4D97-AF65-F5344CB8AC3E}">
        <p14:creationId xmlns:p14="http://schemas.microsoft.com/office/powerpoint/2010/main" val="1795373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9153F4F-A16A-4B8B-9227-2EB4EFA020AA}"/>
              </a:ext>
            </a:extLst>
          </p:cNvPr>
          <p:cNvSpPr>
            <a:spLocks noGrp="1"/>
          </p:cNvSpPr>
          <p:nvPr>
            <p:ph type="title"/>
          </p:nvPr>
        </p:nvSpPr>
        <p:spPr/>
        <p:txBody>
          <a:bodyPr rtlCol="0">
            <a:normAutofit fontScale="90000"/>
          </a:bodyPr>
          <a:lstStyle/>
          <a:p>
            <a:pPr rtl="0"/>
            <a:r>
              <a:rPr lang="ru-RU" sz="8000" dirty="0">
                <a:solidFill>
                  <a:schemeClr val="bg1"/>
                </a:solidFill>
              </a:rPr>
              <a:t>Этапы создания мультфильма</a:t>
            </a:r>
            <a:endParaRPr lang="ru-RU" dirty="0"/>
          </a:p>
        </p:txBody>
      </p:sp>
    </p:spTree>
    <p:extLst>
      <p:ext uri="{BB962C8B-B14F-4D97-AF65-F5344CB8AC3E}">
        <p14:creationId xmlns:p14="http://schemas.microsoft.com/office/powerpoint/2010/main" val="2201432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084B2B3-76DD-E191-C196-F2C020F568EA}"/>
              </a:ext>
            </a:extLst>
          </p:cNvPr>
          <p:cNvSpPr>
            <a:spLocks noGrp="1"/>
          </p:cNvSpPr>
          <p:nvPr>
            <p:ph type="title"/>
          </p:nvPr>
        </p:nvSpPr>
        <p:spPr/>
        <p:txBody>
          <a:bodyPr/>
          <a:lstStyle/>
          <a:p>
            <a:r>
              <a:rPr lang="ru-RU" dirty="0"/>
              <a:t>1. Разработка идеи</a:t>
            </a:r>
          </a:p>
        </p:txBody>
      </p:sp>
      <p:sp>
        <p:nvSpPr>
          <p:cNvPr id="3" name="Объект 2">
            <a:extLst>
              <a:ext uri="{FF2B5EF4-FFF2-40B4-BE49-F238E27FC236}">
                <a16:creationId xmlns="" xmlns:a16="http://schemas.microsoft.com/office/drawing/2014/main" id="{756F2753-0778-03B5-9F50-0554F8E83F0E}"/>
              </a:ext>
            </a:extLst>
          </p:cNvPr>
          <p:cNvSpPr>
            <a:spLocks noGrp="1"/>
          </p:cNvSpPr>
          <p:nvPr>
            <p:ph idx="1"/>
          </p:nvPr>
        </p:nvSpPr>
        <p:spPr>
          <a:xfrm>
            <a:off x="838200" y="2075688"/>
            <a:ext cx="6924040" cy="4105656"/>
          </a:xfrm>
        </p:spPr>
        <p:txBody>
          <a:bodyPr/>
          <a:lstStyle/>
          <a:p>
            <a:pPr marL="0" indent="0">
              <a:buNone/>
            </a:pPr>
            <a:r>
              <a:rPr lang="ru-RU" dirty="0"/>
              <a:t>Любой мультфильм начинается с идеи, которая затем развивается и превращается в полноценный сценарий. Разработчики мультфильма обычно проводят мозговые штурмы, ищут вдохновение и идеи в различных источниках, чтобы придумать уникальный сюжет, который заинтересует зрителей.</a:t>
            </a:r>
          </a:p>
        </p:txBody>
      </p:sp>
      <p:pic>
        <p:nvPicPr>
          <p:cNvPr id="7" name="Рисунок 6">
            <a:extLst>
              <a:ext uri="{FF2B5EF4-FFF2-40B4-BE49-F238E27FC236}">
                <a16:creationId xmlns="" xmlns:a16="http://schemas.microsoft.com/office/drawing/2014/main" id="{838FF5FA-3A8C-6360-FD37-74E73352FF7D}"/>
              </a:ext>
            </a:extLst>
          </p:cNvPr>
          <p:cNvPicPr>
            <a:picLocks noChangeAspect="1"/>
          </p:cNvPicPr>
          <p:nvPr/>
        </p:nvPicPr>
        <p:blipFill>
          <a:blip r:embed="rId2"/>
          <a:stretch>
            <a:fillRect/>
          </a:stretch>
        </p:blipFill>
        <p:spPr>
          <a:xfrm>
            <a:off x="8290560" y="1828800"/>
            <a:ext cx="4641064" cy="2581592"/>
          </a:xfrm>
          <a:prstGeom prst="rect">
            <a:avLst/>
          </a:prstGeom>
        </p:spPr>
      </p:pic>
      <p:pic>
        <p:nvPicPr>
          <p:cNvPr id="8" name="Рисунок 7">
            <a:extLst>
              <a:ext uri="{FF2B5EF4-FFF2-40B4-BE49-F238E27FC236}">
                <a16:creationId xmlns="" xmlns:a16="http://schemas.microsoft.com/office/drawing/2014/main" id="{BF92EC9A-8C7B-1A01-44DB-01FCEB9D062E}"/>
              </a:ext>
            </a:extLst>
          </p:cNvPr>
          <p:cNvPicPr>
            <a:picLocks noChangeAspect="1"/>
          </p:cNvPicPr>
          <p:nvPr/>
        </p:nvPicPr>
        <p:blipFill>
          <a:blip r:embed="rId3"/>
          <a:stretch>
            <a:fillRect/>
          </a:stretch>
        </p:blipFill>
        <p:spPr>
          <a:xfrm>
            <a:off x="8290559" y="4410392"/>
            <a:ext cx="4133233" cy="2975928"/>
          </a:xfrm>
          <a:prstGeom prst="rect">
            <a:avLst/>
          </a:prstGeom>
        </p:spPr>
      </p:pic>
    </p:spTree>
    <p:extLst>
      <p:ext uri="{BB962C8B-B14F-4D97-AF65-F5344CB8AC3E}">
        <p14:creationId xmlns:p14="http://schemas.microsoft.com/office/powerpoint/2010/main" val="2299089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E2F5E9D9-A268-C9DF-06A1-47A4E11407CD}"/>
              </a:ext>
            </a:extLst>
          </p:cNvPr>
          <p:cNvSpPr>
            <a:spLocks noGrp="1"/>
          </p:cNvSpPr>
          <p:nvPr>
            <p:ph idx="1"/>
          </p:nvPr>
        </p:nvSpPr>
        <p:spPr/>
        <p:txBody>
          <a:bodyPr>
            <a:normAutofit fontScale="92500" lnSpcReduction="10000"/>
          </a:bodyPr>
          <a:lstStyle/>
          <a:p>
            <a:pPr marL="0" indent="0">
              <a:buNone/>
            </a:pPr>
            <a:r>
              <a:rPr lang="ru-RU" dirty="0"/>
              <a:t>Первым этапом создания мультфильма является разработка концепции и сюжета. Мультфильм может основываться на литературном произведении, придуманной истории или быть обновленной версией уже известного сюжета. На этом этапе определяется стиль и характер главных героев, а также общая концепция картинки.</a:t>
            </a:r>
          </a:p>
        </p:txBody>
      </p:sp>
      <p:pic>
        <p:nvPicPr>
          <p:cNvPr id="8" name="Рисунок 7">
            <a:extLst>
              <a:ext uri="{FF2B5EF4-FFF2-40B4-BE49-F238E27FC236}">
                <a16:creationId xmlns="" xmlns:a16="http://schemas.microsoft.com/office/drawing/2014/main" id="{72F4A94C-6B85-559C-68B3-5C6032BAE7BC}"/>
              </a:ext>
            </a:extLst>
          </p:cNvPr>
          <p:cNvPicPr>
            <a:picLocks noChangeAspect="1"/>
          </p:cNvPicPr>
          <p:nvPr/>
        </p:nvPicPr>
        <p:blipFill>
          <a:blip r:embed="rId2"/>
          <a:stretch>
            <a:fillRect/>
          </a:stretch>
        </p:blipFill>
        <p:spPr>
          <a:xfrm>
            <a:off x="345440" y="863600"/>
            <a:ext cx="4338849" cy="2345690"/>
          </a:xfrm>
          <a:prstGeom prst="rect">
            <a:avLst/>
          </a:prstGeom>
        </p:spPr>
      </p:pic>
      <p:pic>
        <p:nvPicPr>
          <p:cNvPr id="9" name="Рисунок 8">
            <a:extLst>
              <a:ext uri="{FF2B5EF4-FFF2-40B4-BE49-F238E27FC236}">
                <a16:creationId xmlns="" xmlns:a16="http://schemas.microsoft.com/office/drawing/2014/main" id="{8AEEFF01-4076-874F-57C5-8C04BA0E81F4}"/>
              </a:ext>
            </a:extLst>
          </p:cNvPr>
          <p:cNvPicPr>
            <a:picLocks noChangeAspect="1"/>
          </p:cNvPicPr>
          <p:nvPr/>
        </p:nvPicPr>
        <p:blipFill>
          <a:blip r:embed="rId3"/>
          <a:stretch>
            <a:fillRect/>
          </a:stretch>
        </p:blipFill>
        <p:spPr>
          <a:xfrm>
            <a:off x="345440" y="3429000"/>
            <a:ext cx="4389120" cy="2468880"/>
          </a:xfrm>
          <a:prstGeom prst="rect">
            <a:avLst/>
          </a:prstGeom>
        </p:spPr>
      </p:pic>
    </p:spTree>
    <p:extLst>
      <p:ext uri="{BB962C8B-B14F-4D97-AF65-F5344CB8AC3E}">
        <p14:creationId xmlns:p14="http://schemas.microsoft.com/office/powerpoint/2010/main" val="2664337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8E0E18E8-2703-5AE9-D386-CE65BC4F30B2}"/>
              </a:ext>
            </a:extLst>
          </p:cNvPr>
          <p:cNvSpPr>
            <a:spLocks noGrp="1"/>
          </p:cNvSpPr>
          <p:nvPr>
            <p:ph idx="1"/>
          </p:nvPr>
        </p:nvSpPr>
        <p:spPr>
          <a:xfrm>
            <a:off x="325120" y="170688"/>
            <a:ext cx="11938000" cy="2064512"/>
          </a:xfrm>
        </p:spPr>
        <p:txBody>
          <a:bodyPr>
            <a:normAutofit/>
          </a:bodyPr>
          <a:lstStyle/>
          <a:p>
            <a:pPr marL="0" indent="0">
              <a:buNone/>
            </a:pPr>
            <a:r>
              <a:rPr lang="ru-RU" sz="2400" dirty="0"/>
              <a:t>Концепт-арт – это иллюстрации, которые помогают визуализировать главных персонажей, их внешний вид и окружение. На этом этапе художники создают множество скетчей, рисунков и прототипов, чтобы определить стиль и общую визуальную концепцию мультфильма.</a:t>
            </a:r>
          </a:p>
        </p:txBody>
      </p:sp>
      <p:pic>
        <p:nvPicPr>
          <p:cNvPr id="9" name="Рисунок 8">
            <a:extLst>
              <a:ext uri="{FF2B5EF4-FFF2-40B4-BE49-F238E27FC236}">
                <a16:creationId xmlns="" xmlns:a16="http://schemas.microsoft.com/office/drawing/2014/main" id="{EDEA4C65-0477-72EB-A2FC-04052868A7D0}"/>
              </a:ext>
            </a:extLst>
          </p:cNvPr>
          <p:cNvPicPr>
            <a:picLocks noChangeAspect="1"/>
          </p:cNvPicPr>
          <p:nvPr/>
        </p:nvPicPr>
        <p:blipFill>
          <a:blip r:embed="rId2"/>
          <a:stretch>
            <a:fillRect/>
          </a:stretch>
        </p:blipFill>
        <p:spPr>
          <a:xfrm>
            <a:off x="325120" y="2235200"/>
            <a:ext cx="5116285" cy="4297680"/>
          </a:xfrm>
          <a:prstGeom prst="rect">
            <a:avLst/>
          </a:prstGeom>
        </p:spPr>
      </p:pic>
      <p:pic>
        <p:nvPicPr>
          <p:cNvPr id="10" name="Рисунок 9">
            <a:extLst>
              <a:ext uri="{FF2B5EF4-FFF2-40B4-BE49-F238E27FC236}">
                <a16:creationId xmlns="" xmlns:a16="http://schemas.microsoft.com/office/drawing/2014/main" id="{2AC710C8-FBBE-71A1-638A-D3FD524B9C2B}"/>
              </a:ext>
            </a:extLst>
          </p:cNvPr>
          <p:cNvPicPr>
            <a:picLocks noChangeAspect="1"/>
          </p:cNvPicPr>
          <p:nvPr/>
        </p:nvPicPr>
        <p:blipFill>
          <a:blip r:embed="rId3"/>
          <a:stretch>
            <a:fillRect/>
          </a:stretch>
        </p:blipFill>
        <p:spPr>
          <a:xfrm>
            <a:off x="6750598" y="2235200"/>
            <a:ext cx="4815610" cy="4345794"/>
          </a:xfrm>
          <a:prstGeom prst="rect">
            <a:avLst/>
          </a:prstGeom>
        </p:spPr>
      </p:pic>
    </p:spTree>
    <p:extLst>
      <p:ext uri="{BB962C8B-B14F-4D97-AF65-F5344CB8AC3E}">
        <p14:creationId xmlns:p14="http://schemas.microsoft.com/office/powerpoint/2010/main" val="3343252507"/>
      </p:ext>
    </p:extLst>
  </p:cSld>
  <p:clrMapOvr>
    <a:masterClrMapping/>
  </p:clrMapOvr>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30">
      <a:majorFont>
        <a:latin typeface="The Serif Hand Black"/>
        <a:ea typeface=""/>
        <a:cs typeface=""/>
      </a:majorFont>
      <a:minorFont>
        <a:latin typeface="The Hand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_48167165_TF00621257_Win32.potx" id="{21D9FF4C-4A24-4563-AB63-7970D9C500A7}" vid="{C75EB7CB-72FD-489B-B290-FAA79A265246}"/>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A8DA88-2D67-4B30-8205-C52078711284}">
  <ds:schemaRefs>
    <ds:schemaRef ds:uri="http://schemas.microsoft.com/office/infopath/2007/PartnerControls"/>
    <ds:schemaRef ds:uri="http://purl.org/dc/terms/"/>
    <ds:schemaRef ds:uri="http://purl.org/dc/dcmitype/"/>
    <ds:schemaRef ds:uri="http://schemas.openxmlformats.org/package/2006/metadata/core-properties"/>
    <ds:schemaRef ds:uri="16c05727-aa75-4e4a-9b5f-8a80a1165891"/>
    <ds:schemaRef ds:uri="http://www.w3.org/XML/1998/namespace"/>
    <ds:schemaRef ds:uri="http://purl.org/dc/elements/1.1/"/>
    <ds:schemaRef ds:uri="http://schemas.microsoft.com/office/2006/documentManagement/types"/>
    <ds:schemaRef ds:uri="71af3243-3dd4-4a8d-8c0d-dd76da1f02a5"/>
    <ds:schemaRef ds:uri="http://schemas.microsoft.com/office/2006/metadata/properties"/>
  </ds:schemaRefs>
</ds:datastoreItem>
</file>

<file path=customXml/itemProps2.xml><?xml version="1.0" encoding="utf-8"?>
<ds:datastoreItem xmlns:ds="http://schemas.openxmlformats.org/officeDocument/2006/customXml" ds:itemID="{9CFB608F-E2ED-4AA5-B472-3C2C89444F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D2896BB-5566-4403-84AA-2FD10D9622B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Презентация Эскиз</Template>
  <TotalTime>86</TotalTime>
  <Words>1171</Words>
  <Application>Microsoft Office PowerPoint</Application>
  <PresentationFormat>Произвольный</PresentationFormat>
  <Paragraphs>66</Paragraphs>
  <Slides>27</Slides>
  <Notes>7</Notes>
  <HiddenSlides>0</HiddenSlides>
  <MMClips>0</MMClips>
  <ScaleCrop>false</ScaleCrop>
  <HeadingPairs>
    <vt:vector size="4" baseType="variant">
      <vt:variant>
        <vt:lpstr>Тема</vt:lpstr>
      </vt:variant>
      <vt:variant>
        <vt:i4>1</vt:i4>
      </vt:variant>
      <vt:variant>
        <vt:lpstr>Заголовки слайдов</vt:lpstr>
      </vt:variant>
      <vt:variant>
        <vt:i4>27</vt:i4>
      </vt:variant>
    </vt:vector>
  </HeadingPairs>
  <TitlesOfParts>
    <vt:vector size="28" baseType="lpstr">
      <vt:lpstr>SketchyVTI</vt:lpstr>
      <vt:lpstr>Министерство культуры и туризма Калужской области Государственное бюджетное профессиональное образовательное учреждение Калужской области «Калужский областной колледж культуры и искусств» структурное подразделение «Школа креативных индустрий»   Методическая разработка  «Методическое пособие с наглядными примерами»    Лахтикова Юлия Калуга, 2025 г. </vt:lpstr>
      <vt:lpstr>Аннотация   Для обеспечения качественного обучения, развития личности обучающегося, стимулирования индивидуальных творческих способностей, эффективного приобретения необходимых навыков по творческого проектирования была разработана данная методическая разработка.  В методической разработке представлены разнообразные наглядные примеры, которые иллюстрируют правила и техники создания анимации в школе креативных индустрий, возраст детей: 11-18 лет.   Ссылки на источники, приведенные в пособии, способствуют углублению знаний обучающихся и повышению их уровня насмотренности.  Данное пособие предназначено для педагогов, студентов и всех заинтересованных в создании анимации.</vt:lpstr>
      <vt:lpstr>ЭТАПЫ СОЗДАНИЯ МУЛЬТФИЛЬМА</vt:lpstr>
      <vt:lpstr>Работу лучше разделить на несколько основных этапов. Удобнее разделить работу на части и последовательно продвигаться шаг за шагом, особенно, если вы делаете мультфильм не в свое удовольствие, а для кого-то и нужна ясность в процессе работы создания анимации. Попробуем рассмотреть наглядно основные этапы.</vt:lpstr>
      <vt:lpstr>Презентация PowerPoint</vt:lpstr>
      <vt:lpstr>Этапы создания мультфильма</vt:lpstr>
      <vt:lpstr>1. Разработка идеи</vt:lpstr>
      <vt:lpstr>Презентация PowerPoint</vt:lpstr>
      <vt:lpstr>Презентация PowerPoint</vt:lpstr>
      <vt:lpstr>Сюжет </vt:lpstr>
      <vt:lpstr>Презентация PowerPoint</vt:lpstr>
      <vt:lpstr>2. Написание сценария мультфильма</vt:lpstr>
      <vt:lpstr>Презентация PowerPoint</vt:lpstr>
      <vt:lpstr>3. Разработка персонажей</vt:lpstr>
      <vt:lpstr>Презентация PowerPoint</vt:lpstr>
      <vt:lpstr>Презентация PowerPoint</vt:lpstr>
      <vt:lpstr>4. Сценирование и создание мира</vt:lpstr>
      <vt:lpstr>5. Раскадровка</vt:lpstr>
      <vt:lpstr>Презентация PowerPoint</vt:lpstr>
      <vt:lpstr>6. Аниматик</vt:lpstr>
      <vt:lpstr>7. Анимация</vt:lpstr>
      <vt:lpstr>8. Звуковое сопровождение</vt:lpstr>
      <vt:lpstr>9. Создание мультфильма </vt:lpstr>
      <vt:lpstr>10. Пост-продакшн</vt:lpstr>
      <vt:lpstr>Презентация PowerPoint</vt:lpstr>
      <vt:lpstr>Презентация PowerPoint</vt:lpstr>
      <vt:lpstr>Лучший способ начать работу —  перестать говорить и начать делать.</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Министерство культуры и туризма Калужской области Государственное бюджетное профессиональное образовательное учреждение Калужской области «Калужский областной колледж культуры и искусств» структурное подразделение «Школа креативных индустрий»   Методическая разработка  «Планирование учебной работы по созданию анимационного проекта»    Лахтикова Юлия Калуга, 2025 г. </dc:title>
  <dc:creator>20 Ya_ghuul</dc:creator>
  <cp:lastModifiedBy>User</cp:lastModifiedBy>
  <cp:revision>5</cp:revision>
  <dcterms:created xsi:type="dcterms:W3CDTF">2024-09-09T19:52:24Z</dcterms:created>
  <dcterms:modified xsi:type="dcterms:W3CDTF">2025-10-13T14:41:52Z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